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84" r:id="rId12"/>
    <p:sldId id="295" r:id="rId13"/>
    <p:sldId id="285" r:id="rId14"/>
    <p:sldId id="286" r:id="rId15"/>
    <p:sldId id="287" r:id="rId16"/>
    <p:sldId id="289" r:id="rId17"/>
    <p:sldId id="269" r:id="rId18"/>
    <p:sldId id="278" r:id="rId19"/>
    <p:sldId id="270" r:id="rId20"/>
    <p:sldId id="290" r:id="rId21"/>
    <p:sldId id="291" r:id="rId22"/>
    <p:sldId id="292" r:id="rId23"/>
    <p:sldId id="293" r:id="rId24"/>
    <p:sldId id="274" r:id="rId25"/>
    <p:sldId id="279" r:id="rId26"/>
    <p:sldId id="294" r:id="rId27"/>
    <p:sldId id="264" r:id="rId28"/>
    <p:sldId id="267" r:id="rId2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B3B85"/>
    <a:srgbClr val="A5F3A3"/>
    <a:srgbClr val="FAF890"/>
    <a:srgbClr val="C0A3EF"/>
    <a:srgbClr val="99FF66"/>
    <a:srgbClr val="E084D1"/>
    <a:srgbClr val="F3F339"/>
    <a:srgbClr val="66C5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970" autoAdjust="0"/>
  </p:normalViewPr>
  <p:slideViewPr>
    <p:cSldViewPr snapToGrid="0">
      <p:cViewPr varScale="1">
        <p:scale>
          <a:sx n="73" d="100"/>
          <a:sy n="73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skanaeva\Desktop\&#1050;&#1089;&#1077;&#1085;&#1080;&#1103;\2017\&#1045;&#1044;%20&#1059;&#1055;&#1055;&#1056;-2017\&#1044;&#1080;&#1072;&#1075;&#1088;&#1072;&#1084;&#1084;&#1072;%20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Категории нарушенных прав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1069263930261147E-2"/>
                  <c:y val="3.2113629248824052E-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071893897531146E-3"/>
                  <c:y val="-9.7102182873419728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317584854858384E-3"/>
                  <c:y val="-5.6973620562424197E-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616145147833117E-2"/>
                  <c:y val="1.0609399906309049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Лист1!$A$63:$A$68</c:f>
              <c:strCache>
                <c:ptCount val="6"/>
                <c:pt idx="0">
                  <c:v>Гражданские (личные) права</c:v>
                </c:pt>
                <c:pt idx="1">
                  <c:v>Культурные права</c:v>
                </c:pt>
                <c:pt idx="2">
                  <c:v>Политические права </c:v>
                </c:pt>
                <c:pt idx="3">
                  <c:v>Социальные права</c:v>
                </c:pt>
                <c:pt idx="4">
                  <c:v>Экономические права</c:v>
                </c:pt>
                <c:pt idx="5">
                  <c:v>Экологические права </c:v>
                </c:pt>
              </c:strCache>
            </c:strRef>
          </c:cat>
          <c:val>
            <c:numRef>
              <c:f>Лист1!$B$63:$B$68</c:f>
              <c:numCache>
                <c:formatCode>General</c:formatCode>
                <c:ptCount val="6"/>
                <c:pt idx="0">
                  <c:v>211</c:v>
                </c:pt>
                <c:pt idx="1">
                  <c:v>502</c:v>
                </c:pt>
                <c:pt idx="2">
                  <c:v>41</c:v>
                </c:pt>
                <c:pt idx="3">
                  <c:v>471</c:v>
                </c:pt>
                <c:pt idx="4">
                  <c:v>61</c:v>
                </c:pt>
                <c:pt idx="5">
                  <c:v>37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62841421200726"/>
          <c:y val="0.18854986876640434"/>
          <c:w val="0.39338751015289336"/>
          <c:h val="0.811274386879983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3209286354858053E-2"/>
                  <c:y val="7.0475484634707341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743711641479236E-2"/>
                  <c:y val="1.49900132170471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64801883051507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Лист1!$A$136:$A$138</c:f>
              <c:strCache>
                <c:ptCount val="3"/>
                <c:pt idx="0">
                  <c:v>Несовершеннолетние</c:v>
                </c:pt>
                <c:pt idx="1">
                  <c:v>Несовершеннолетние правонарушители</c:v>
                </c:pt>
                <c:pt idx="2">
                  <c:v>Дети-сироты и дети, оставшиеся без попечения родителей</c:v>
                </c:pt>
              </c:strCache>
            </c:strRef>
          </c:cat>
          <c:val>
            <c:numRef>
              <c:f>Лист1!$B$136:$B$138</c:f>
              <c:numCache>
                <c:formatCode>General</c:formatCode>
                <c:ptCount val="3"/>
                <c:pt idx="0">
                  <c:v>37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75720719681317"/>
          <c:y val="0.76526560867092064"/>
          <c:w val="0.75648558560637369"/>
          <c:h val="0.2185125738046838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EA5BB-B48F-45FF-A08D-D7D91B659E7F}" type="doc">
      <dgm:prSet loTypeId="urn:microsoft.com/office/officeart/2005/8/layout/hList2" loCatId="picture" qsTypeId="urn:microsoft.com/office/officeart/2005/8/quickstyle/simple1#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B9830B3-5729-4DA4-93D1-75910183F63F}">
      <dgm:prSet phldrT="[Текст]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B9130A6B-00A1-4256-838A-8D9F45D03066}" type="parTrans" cxnId="{4F77D458-B576-4283-90D5-DC61B270C857}">
      <dgm:prSet/>
      <dgm:spPr/>
      <dgm:t>
        <a:bodyPr/>
        <a:lstStyle/>
        <a:p>
          <a:endParaRPr lang="ru-RU"/>
        </a:p>
      </dgm:t>
    </dgm:pt>
    <dgm:pt modelId="{46DDBE81-2621-4C29-B967-D50EE045DF91}" type="sibTrans" cxnId="{4F77D458-B576-4283-90D5-DC61B270C857}">
      <dgm:prSet/>
      <dgm:spPr/>
      <dgm:t>
        <a:bodyPr/>
        <a:lstStyle/>
        <a:p>
          <a:endParaRPr lang="ru-RU"/>
        </a:p>
      </dgm:t>
    </dgm:pt>
    <dgm:pt modelId="{D616BAEE-FBE6-43A8-AAFF-6B7DF6A4AE3A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сохранение индивидуальности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01D6C-1BA1-4445-8B91-C57B82400109}" type="parTrans" cxnId="{25EC5278-653B-4FEF-94EC-613E090BDA05}">
      <dgm:prSet/>
      <dgm:spPr/>
      <dgm:t>
        <a:bodyPr/>
        <a:lstStyle/>
        <a:p>
          <a:endParaRPr lang="ru-RU"/>
        </a:p>
      </dgm:t>
    </dgm:pt>
    <dgm:pt modelId="{376F0758-C918-49A3-B81A-01DE8DCD7083}" type="sibTrans" cxnId="{25EC5278-653B-4FEF-94EC-613E090BDA05}">
      <dgm:prSet/>
      <dgm:spPr/>
      <dgm:t>
        <a:bodyPr/>
        <a:lstStyle/>
        <a:p>
          <a:endParaRPr lang="ru-RU"/>
        </a:p>
      </dgm:t>
    </dgm:pt>
    <dgm:pt modelId="{BA169510-03E8-40DF-94C0-F6887E16B609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свободу личности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4571F-086D-4655-A6B7-7861B5699242}" type="parTrans" cxnId="{1C02F278-9938-4E01-9835-9C77B959FE19}">
      <dgm:prSet/>
      <dgm:spPr/>
      <dgm:t>
        <a:bodyPr/>
        <a:lstStyle/>
        <a:p>
          <a:endParaRPr lang="ru-RU"/>
        </a:p>
      </dgm:t>
    </dgm:pt>
    <dgm:pt modelId="{B63B1E2D-01A1-4A88-8497-CABF34D10A57}" type="sibTrans" cxnId="{1C02F278-9938-4E01-9835-9C77B959FE19}">
      <dgm:prSet/>
      <dgm:spPr/>
      <dgm:t>
        <a:bodyPr/>
        <a:lstStyle/>
        <a:p>
          <a:endParaRPr lang="ru-RU"/>
        </a:p>
      </dgm:t>
    </dgm:pt>
    <dgm:pt modelId="{4854A0B8-DF54-49CB-89A4-04AF461991DB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защиту от всех форм насилия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A67EA2-97C0-43B5-B3E3-1652C3C10F5D}" type="parTrans" cxnId="{5B9CFB3A-C055-4C6E-BC99-53B0F93FDEDD}">
      <dgm:prSet/>
      <dgm:spPr/>
      <dgm:t>
        <a:bodyPr/>
        <a:lstStyle/>
        <a:p>
          <a:endParaRPr lang="ru-RU"/>
        </a:p>
      </dgm:t>
    </dgm:pt>
    <dgm:pt modelId="{235919EA-4126-4441-A891-1EF291EFE97D}" type="sibTrans" cxnId="{5B9CFB3A-C055-4C6E-BC99-53B0F93FDEDD}">
      <dgm:prSet/>
      <dgm:spPr/>
      <dgm:t>
        <a:bodyPr/>
        <a:lstStyle/>
        <a:p>
          <a:endParaRPr lang="ru-RU"/>
        </a:p>
      </dgm:t>
    </dgm:pt>
    <dgm:pt modelId="{EB8B713D-075C-4D0E-8890-196B6B97BC8D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особую защиту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F6998-582E-453C-A821-322A5D50EAAC}" type="parTrans" cxnId="{16081C7D-D970-4143-8B6E-0AF309FE065A}">
      <dgm:prSet/>
      <dgm:spPr/>
      <dgm:t>
        <a:bodyPr/>
        <a:lstStyle/>
        <a:p>
          <a:endParaRPr lang="ru-RU"/>
        </a:p>
      </dgm:t>
    </dgm:pt>
    <dgm:pt modelId="{153EAD23-C1ED-4312-941B-F5192E4095EE}" type="sibTrans" cxnId="{16081C7D-D970-4143-8B6E-0AF309FE065A}">
      <dgm:prSet/>
      <dgm:spPr/>
      <dgm:t>
        <a:bodyPr/>
        <a:lstStyle/>
        <a:p>
          <a:endParaRPr lang="ru-RU"/>
        </a:p>
      </dgm:t>
    </dgm:pt>
    <dgm:pt modelId="{940285E2-482C-4F6A-BD50-B5309441DCED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уровень жизни, необходимый для  физического, умственного, духовного, нравственного и социального развития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64A70-56AD-4192-8B0C-36172234F474}" type="parTrans" cxnId="{BECF3973-A22C-4A46-A602-9B2587066B9A}">
      <dgm:prSet/>
      <dgm:spPr/>
      <dgm:t>
        <a:bodyPr/>
        <a:lstStyle/>
        <a:p>
          <a:endParaRPr lang="ru-RU"/>
        </a:p>
      </dgm:t>
    </dgm:pt>
    <dgm:pt modelId="{469A7B42-B7FE-4B55-B58E-BB218D69B8D5}" type="sibTrans" cxnId="{BECF3973-A22C-4A46-A602-9B2587066B9A}">
      <dgm:prSet/>
      <dgm:spPr/>
      <dgm:t>
        <a:bodyPr/>
        <a:lstStyle/>
        <a:p>
          <a:endParaRPr lang="ru-RU"/>
        </a:p>
      </dgm:t>
    </dgm:pt>
    <dgm:pt modelId="{DC8A5939-EB73-4A2A-AA78-B353E32B718D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здравоохранение и социальное обеспечение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2A555-0298-4D36-9DDB-7A3E35982C97}" type="parTrans" cxnId="{EFFDD0AC-C067-43BF-8370-2784F7884C29}">
      <dgm:prSet/>
      <dgm:spPr/>
      <dgm:t>
        <a:bodyPr/>
        <a:lstStyle/>
        <a:p>
          <a:endParaRPr lang="ru-RU"/>
        </a:p>
      </dgm:t>
    </dgm:pt>
    <dgm:pt modelId="{294231FC-598F-4418-863D-60D3F1143DD9}" type="sibTrans" cxnId="{EFFDD0AC-C067-43BF-8370-2784F7884C29}">
      <dgm:prSet/>
      <dgm:spPr/>
      <dgm:t>
        <a:bodyPr/>
        <a:lstStyle/>
        <a:p>
          <a:endParaRPr lang="ru-RU"/>
        </a:p>
      </dgm:t>
    </dgm:pt>
    <dgm:pt modelId="{69D2A636-227A-4F69-9082-EA12A07BAC6E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образование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80366-748B-4C09-8433-FAD50DC490C7}" type="parTrans" cxnId="{374FD9A3-1883-4CBE-AF0E-DF344F1AC5F3}">
      <dgm:prSet/>
      <dgm:spPr/>
      <dgm:t>
        <a:bodyPr/>
        <a:lstStyle/>
        <a:p>
          <a:endParaRPr lang="ru-RU"/>
        </a:p>
      </dgm:t>
    </dgm:pt>
    <dgm:pt modelId="{B8966C06-E142-45D8-B5D0-216801714449}" type="sibTrans" cxnId="{374FD9A3-1883-4CBE-AF0E-DF344F1AC5F3}">
      <dgm:prSet/>
      <dgm:spPr/>
      <dgm:t>
        <a:bodyPr/>
        <a:lstStyle/>
        <a:p>
          <a:endParaRPr lang="ru-RU"/>
        </a:p>
      </dgm:t>
    </dgm:pt>
    <dgm:pt modelId="{9625C896-AB03-46E8-85CD-2CECB8A76D6C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пользование родным языком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0F451-7BA4-4702-A67B-4FF3A005F568}" type="parTrans" cxnId="{5FC4D66F-CF57-4BD5-8FC6-2E74E19F31B5}">
      <dgm:prSet/>
      <dgm:spPr/>
      <dgm:t>
        <a:bodyPr/>
        <a:lstStyle/>
        <a:p>
          <a:endParaRPr lang="ru-RU"/>
        </a:p>
      </dgm:t>
    </dgm:pt>
    <dgm:pt modelId="{533EE0D5-D4C7-4FE8-99E2-7FEE3A598399}" type="sibTrans" cxnId="{5FC4D66F-CF57-4BD5-8FC6-2E74E19F31B5}">
      <dgm:prSet/>
      <dgm:spPr/>
      <dgm:t>
        <a:bodyPr/>
        <a:lstStyle/>
        <a:p>
          <a:endParaRPr lang="ru-RU"/>
        </a:p>
      </dgm:t>
    </dgm:pt>
    <dgm:pt modelId="{CC14A609-A7E1-4DB6-BE46-D0A92F876629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отдых и досуг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F3241-7E48-4694-8251-D39E61AFB5F9}" type="parTrans" cxnId="{EA53B4F9-C553-4EAC-B85D-2771805EA0F5}">
      <dgm:prSet/>
      <dgm:spPr/>
      <dgm:t>
        <a:bodyPr/>
        <a:lstStyle/>
        <a:p>
          <a:endParaRPr lang="ru-RU"/>
        </a:p>
      </dgm:t>
    </dgm:pt>
    <dgm:pt modelId="{683D6938-4318-4B07-A157-4119E0D1B1B0}" type="sibTrans" cxnId="{EA53B4F9-C553-4EAC-B85D-2771805EA0F5}">
      <dgm:prSet/>
      <dgm:spPr/>
      <dgm:t>
        <a:bodyPr/>
        <a:lstStyle/>
        <a:p>
          <a:endParaRPr lang="ru-RU"/>
        </a:p>
      </dgm:t>
    </dgm:pt>
    <dgm:pt modelId="{BC772AFC-F840-45DB-8CF5-6557B40FD8C6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защиту от экономической эксплуатации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A16FE-7302-4C31-BF0F-0DBAF79B4F6D}" type="parTrans" cxnId="{BD40C7D6-734B-4FFF-9131-EBD6F27E451D}">
      <dgm:prSet/>
      <dgm:spPr/>
      <dgm:t>
        <a:bodyPr/>
        <a:lstStyle/>
        <a:p>
          <a:endParaRPr lang="ru-RU"/>
        </a:p>
      </dgm:t>
    </dgm:pt>
    <dgm:pt modelId="{B134B764-1064-4BA1-B1CB-A54B16F3B78B}" type="sibTrans" cxnId="{BD40C7D6-734B-4FFF-9131-EBD6F27E451D}">
      <dgm:prSet/>
      <dgm:spPr/>
      <dgm:t>
        <a:bodyPr/>
        <a:lstStyle/>
        <a:p>
          <a:endParaRPr lang="ru-RU"/>
        </a:p>
      </dgm:t>
    </dgm:pt>
    <dgm:pt modelId="{61FB3CE2-42F4-4E45-877C-EEFD18826FF7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защиту от пыток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283DF-140F-45B2-AF81-342EA20AB27D}" type="parTrans" cxnId="{E415FD2B-8004-4B9C-8F72-7157A0F0B7F5}">
      <dgm:prSet/>
      <dgm:spPr/>
      <dgm:t>
        <a:bodyPr/>
        <a:lstStyle/>
        <a:p>
          <a:endParaRPr lang="ru-RU"/>
        </a:p>
      </dgm:t>
    </dgm:pt>
    <dgm:pt modelId="{C1A9F705-CECE-4C64-9F4C-6C218D2CDB2B}" type="sibTrans" cxnId="{E415FD2B-8004-4B9C-8F72-7157A0F0B7F5}">
      <dgm:prSet/>
      <dgm:spPr/>
      <dgm:t>
        <a:bodyPr/>
        <a:lstStyle/>
        <a:p>
          <a:endParaRPr lang="ru-RU"/>
        </a:p>
      </dgm:t>
    </dgm:pt>
    <dgm:pt modelId="{2038865B-B063-4E45-A0A5-145EE9D46AF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жизнь , выживание и здоровое развитие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879CB-781E-4F73-B745-D5A7BBD4B0CE}" type="sibTrans" cxnId="{07970010-4FBC-40D8-8D0B-4D9277400EDD}">
      <dgm:prSet/>
      <dgm:spPr/>
      <dgm:t>
        <a:bodyPr/>
        <a:lstStyle/>
        <a:p>
          <a:endParaRPr lang="ru-RU"/>
        </a:p>
      </dgm:t>
    </dgm:pt>
    <dgm:pt modelId="{4B729BCE-F830-4708-9007-E14489BBE4B8}" type="parTrans" cxnId="{07970010-4FBC-40D8-8D0B-4D9277400EDD}">
      <dgm:prSet/>
      <dgm:spPr/>
      <dgm:t>
        <a:bodyPr/>
        <a:lstStyle/>
        <a:p>
          <a:endParaRPr lang="ru-RU"/>
        </a:p>
      </dgm:t>
    </dgm:pt>
    <dgm:pt modelId="{3A2A4960-F570-40B5-B8AB-A702556B8782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Государства предпринимают меры для борьбы с незаконным перемещением и не возвращением детей из-за границы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203AA8-FC52-4AB4-9C24-7719A454AB87}" type="sibTrans" cxnId="{903F8BEA-8961-4049-A58C-2D1B9E55430D}">
      <dgm:prSet/>
      <dgm:spPr/>
      <dgm:t>
        <a:bodyPr/>
        <a:lstStyle/>
        <a:p>
          <a:endParaRPr lang="ru-RU"/>
        </a:p>
      </dgm:t>
    </dgm:pt>
    <dgm:pt modelId="{850A3A3A-1539-46E5-A9D8-1D2614FDF1C1}" type="parTrans" cxnId="{903F8BEA-8961-4049-A58C-2D1B9E55430D}">
      <dgm:prSet/>
      <dgm:spPr/>
      <dgm:t>
        <a:bodyPr/>
        <a:lstStyle/>
        <a:p>
          <a:endParaRPr lang="ru-RU"/>
        </a:p>
      </dgm:t>
    </dgm:pt>
    <dgm:pt modelId="{E9C76344-A918-4EA4-8D6E-777EBFE41C08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79F26-DE36-45AD-A020-6ED68AAD0C9F}" type="parTrans" cxnId="{140BFCD5-0CEA-42DA-BB63-DBE7B5EC175D}">
      <dgm:prSet/>
      <dgm:spPr/>
      <dgm:t>
        <a:bodyPr/>
        <a:lstStyle/>
        <a:p>
          <a:endParaRPr lang="ru-RU"/>
        </a:p>
      </dgm:t>
    </dgm:pt>
    <dgm:pt modelId="{344D7DC3-3447-485B-A87D-576CAA537AF5}" type="sibTrans" cxnId="{140BFCD5-0CEA-42DA-BB63-DBE7B5EC175D}">
      <dgm:prSet/>
      <dgm:spPr/>
      <dgm:t>
        <a:bodyPr/>
        <a:lstStyle/>
        <a:p>
          <a:endParaRPr lang="ru-RU"/>
        </a:p>
      </dgm:t>
    </dgm:pt>
    <dgm:pt modelId="{22B16C8E-5A06-4931-B507-A1A356462001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047EB-513A-4E80-93F5-03BEC7319DA6}" type="parTrans" cxnId="{6B58BBAF-92B7-4CEA-9529-DFF7E0385736}">
      <dgm:prSet/>
      <dgm:spPr/>
      <dgm:t>
        <a:bodyPr/>
        <a:lstStyle/>
        <a:p>
          <a:endParaRPr lang="ru-RU"/>
        </a:p>
      </dgm:t>
    </dgm:pt>
    <dgm:pt modelId="{D5F76789-6D5F-4E1B-9276-7298CB7DD4DA}" type="sibTrans" cxnId="{6B58BBAF-92B7-4CEA-9529-DFF7E0385736}">
      <dgm:prSet/>
      <dgm:spPr/>
      <dgm:t>
        <a:bodyPr/>
        <a:lstStyle/>
        <a:p>
          <a:endParaRPr lang="ru-RU"/>
        </a:p>
      </dgm:t>
    </dgm:pt>
    <dgm:pt modelId="{68A5AFBE-758E-4FC5-A613-95609E50B909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B6C9B-914B-4B47-B057-0EACA951F4AF}" type="parTrans" cxnId="{3A930E92-D383-49F3-B44C-DB13619CB5D4}">
      <dgm:prSet/>
      <dgm:spPr/>
      <dgm:t>
        <a:bodyPr/>
        <a:lstStyle/>
        <a:p>
          <a:endParaRPr lang="ru-RU"/>
        </a:p>
      </dgm:t>
    </dgm:pt>
    <dgm:pt modelId="{B6873B40-A699-437D-B690-3AD65AC38911}" type="sibTrans" cxnId="{3A930E92-D383-49F3-B44C-DB13619CB5D4}">
      <dgm:prSet/>
      <dgm:spPr/>
      <dgm:t>
        <a:bodyPr/>
        <a:lstStyle/>
        <a:p>
          <a:endParaRPr lang="ru-RU"/>
        </a:p>
      </dgm:t>
    </dgm:pt>
    <dgm:pt modelId="{CB547D60-0FB0-4C35-88A3-B9940B6B6194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E5E80-2E63-41DE-A68D-C83DC884D07C}" type="parTrans" cxnId="{ED790DBA-300B-478C-B518-F361F74C552D}">
      <dgm:prSet/>
      <dgm:spPr/>
      <dgm:t>
        <a:bodyPr/>
        <a:lstStyle/>
        <a:p>
          <a:endParaRPr lang="ru-RU"/>
        </a:p>
      </dgm:t>
    </dgm:pt>
    <dgm:pt modelId="{8DAC0B03-FC26-478E-9848-1C235736D33B}" type="sibTrans" cxnId="{ED790DBA-300B-478C-B518-F361F74C552D}">
      <dgm:prSet/>
      <dgm:spPr/>
      <dgm:t>
        <a:bodyPr/>
        <a:lstStyle/>
        <a:p>
          <a:endParaRPr lang="ru-RU"/>
        </a:p>
      </dgm:t>
    </dgm:pt>
    <dgm:pt modelId="{363210EF-0A21-4BC1-B8EF-A84AC3368426}">
      <dgm:prSet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Государства принимают меры ,для того чтобы лица младше 15 лет не принимали участия в военных действиях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7959E-94F3-4B56-AAF9-D2158CDD26B4}" type="parTrans" cxnId="{F9AB2AEF-BB50-4B05-879C-A066EF71080C}">
      <dgm:prSet/>
      <dgm:spPr/>
      <dgm:t>
        <a:bodyPr/>
        <a:lstStyle/>
        <a:p>
          <a:endParaRPr lang="ru-RU"/>
        </a:p>
      </dgm:t>
    </dgm:pt>
    <dgm:pt modelId="{DF898458-BD65-442D-A804-9395BB00E9EA}" type="sibTrans" cxnId="{F9AB2AEF-BB50-4B05-879C-A066EF71080C}">
      <dgm:prSet/>
      <dgm:spPr/>
      <dgm:t>
        <a:bodyPr/>
        <a:lstStyle/>
        <a:p>
          <a:endParaRPr lang="ru-RU"/>
        </a:p>
      </dgm:t>
    </dgm:pt>
    <dgm:pt modelId="{1545019C-11DE-4DAC-A860-0C6A888156BB}">
      <dgm:prSet phldrT="[Текст]" custT="1"/>
      <dgm:spPr>
        <a:ln>
          <a:solidFill>
            <a:schemeClr val="bg1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 имя и гражданство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C1EE7-6146-4C9D-BE0F-C442C9CF2B38}" type="parTrans" cxnId="{F0B170C6-116D-4240-9C7A-12A180A265BC}">
      <dgm:prSet/>
      <dgm:spPr/>
      <dgm:t>
        <a:bodyPr/>
        <a:lstStyle/>
        <a:p>
          <a:endParaRPr lang="ru-RU"/>
        </a:p>
      </dgm:t>
    </dgm:pt>
    <dgm:pt modelId="{4A33AAAE-D4D8-43E7-A87B-20742FE5EBAC}" type="sibTrans" cxnId="{F0B170C6-116D-4240-9C7A-12A180A265BC}">
      <dgm:prSet/>
      <dgm:spPr/>
      <dgm:t>
        <a:bodyPr/>
        <a:lstStyle/>
        <a:p>
          <a:endParaRPr lang="ru-RU"/>
        </a:p>
      </dgm:t>
    </dgm:pt>
    <dgm:pt modelId="{87CE8A18-2A25-4C13-B31A-05906C7EF128}" type="pres">
      <dgm:prSet presAssocID="{5B3EA5BB-B48F-45FF-A08D-D7D91B659E7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E92638-5CB9-4CF7-9F1A-5608FFEF39DE}" type="pres">
      <dgm:prSet presAssocID="{2B9830B3-5729-4DA4-93D1-75910183F63F}" presName="compositeNode" presStyleCnt="0">
        <dgm:presLayoutVars>
          <dgm:bulletEnabled val="1"/>
        </dgm:presLayoutVars>
      </dgm:prSet>
      <dgm:spPr/>
    </dgm:pt>
    <dgm:pt modelId="{1846755A-A12F-4C89-81D2-CFFDB8E51323}" type="pres">
      <dgm:prSet presAssocID="{2B9830B3-5729-4DA4-93D1-75910183F63F}" presName="image" presStyleLbl="fgImgPlace1" presStyleIdx="0" presStyleCnt="1" custFlipVert="0" custFlipHor="1" custScaleX="17674" custScaleY="9519" custLinFactNeighborX="-24181" custLinFactNeighborY="-21763"/>
      <dgm:spPr/>
    </dgm:pt>
    <dgm:pt modelId="{8C05F87A-060B-47ED-9D59-B78694EC5B6B}" type="pres">
      <dgm:prSet presAssocID="{2B9830B3-5729-4DA4-93D1-75910183F63F}" presName="childNode" presStyleLbl="node1" presStyleIdx="0" presStyleCnt="1" custScaleX="122184" custScaleY="128205" custLinFactNeighborX="936" custLinFactNeighborY="-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D53F7-E9C5-4261-BD41-127597625E10}" type="pres">
      <dgm:prSet presAssocID="{2B9830B3-5729-4DA4-93D1-75910183F63F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082167-0601-4303-8571-C0370E41EADF}" type="presOf" srcId="{EB8B713D-075C-4D0E-8890-196B6B97BC8D}" destId="{8C05F87A-060B-47ED-9D59-B78694EC5B6B}" srcOrd="0" destOrd="5" presId="urn:microsoft.com/office/officeart/2005/8/layout/hList2"/>
    <dgm:cxn modelId="{4F77D458-B576-4283-90D5-DC61B270C857}" srcId="{5B3EA5BB-B48F-45FF-A08D-D7D91B659E7F}" destId="{2B9830B3-5729-4DA4-93D1-75910183F63F}" srcOrd="0" destOrd="0" parTransId="{B9130A6B-00A1-4256-838A-8D9F45D03066}" sibTransId="{46DDBE81-2621-4C29-B967-D50EE045DF91}"/>
    <dgm:cxn modelId="{B218E842-B6C2-4503-B7FA-B52006D958FE}" type="presOf" srcId="{E9C76344-A918-4EA4-8D6E-777EBFE41C08}" destId="{8C05F87A-060B-47ED-9D59-B78694EC5B6B}" srcOrd="0" destOrd="18" presId="urn:microsoft.com/office/officeart/2005/8/layout/hList2"/>
    <dgm:cxn modelId="{4DD8DF8E-3DE1-490A-B8EC-6EB68AE4F5C2}" type="presOf" srcId="{363210EF-0A21-4BC1-B8EF-A84AC3368426}" destId="{8C05F87A-060B-47ED-9D59-B78694EC5B6B}" srcOrd="0" destOrd="14" presId="urn:microsoft.com/office/officeart/2005/8/layout/hList2"/>
    <dgm:cxn modelId="{BD40C7D6-734B-4FFF-9131-EBD6F27E451D}" srcId="{2B9830B3-5729-4DA4-93D1-75910183F63F}" destId="{BC772AFC-F840-45DB-8CF5-6557B40FD8C6}" srcOrd="11" destOrd="0" parTransId="{B51A16FE-7302-4C31-BF0F-0DBAF79B4F6D}" sibTransId="{B134B764-1064-4BA1-B1CB-A54B16F3B78B}"/>
    <dgm:cxn modelId="{7A646ECE-E277-4359-8BEC-F47FBB4A8232}" type="presOf" srcId="{9625C896-AB03-46E8-85CD-2CECB8A76D6C}" destId="{8C05F87A-060B-47ED-9D59-B78694EC5B6B}" srcOrd="0" destOrd="9" presId="urn:microsoft.com/office/officeart/2005/8/layout/hList2"/>
    <dgm:cxn modelId="{E415FD2B-8004-4B9C-8F72-7157A0F0B7F5}" srcId="{2B9830B3-5729-4DA4-93D1-75910183F63F}" destId="{61FB3CE2-42F4-4E45-877C-EEFD18826FF7}" srcOrd="12" destOrd="0" parTransId="{671283DF-140F-45B2-AF81-342EA20AB27D}" sibTransId="{C1A9F705-CECE-4C64-9F4C-6C218D2CDB2B}"/>
    <dgm:cxn modelId="{8801D0F7-0AF8-4B2C-B977-8FA1532C363C}" type="presOf" srcId="{BC772AFC-F840-45DB-8CF5-6557B40FD8C6}" destId="{8C05F87A-060B-47ED-9D59-B78694EC5B6B}" srcOrd="0" destOrd="11" presId="urn:microsoft.com/office/officeart/2005/8/layout/hList2"/>
    <dgm:cxn modelId="{07970010-4FBC-40D8-8D0B-4D9277400EDD}" srcId="{2B9830B3-5729-4DA4-93D1-75910183F63F}" destId="{2038865B-B063-4E45-A0A5-145EE9D46AFC}" srcOrd="0" destOrd="0" parTransId="{4B729BCE-F830-4708-9007-E14489BBE4B8}" sibTransId="{9AC879CB-781E-4F73-B745-D5A7BBD4B0CE}"/>
    <dgm:cxn modelId="{C0CEF439-8CF6-4E83-968E-315BE915D1B0}" type="presOf" srcId="{D616BAEE-FBE6-43A8-AAFF-6B7DF6A4AE3A}" destId="{8C05F87A-060B-47ED-9D59-B78694EC5B6B}" srcOrd="0" destOrd="2" presId="urn:microsoft.com/office/officeart/2005/8/layout/hList2"/>
    <dgm:cxn modelId="{C925E047-9214-4160-ADC3-F682A528B498}" type="presOf" srcId="{DC8A5939-EB73-4A2A-AA78-B353E32B718D}" destId="{8C05F87A-060B-47ED-9D59-B78694EC5B6B}" srcOrd="0" destOrd="7" presId="urn:microsoft.com/office/officeart/2005/8/layout/hList2"/>
    <dgm:cxn modelId="{C33296DB-0C3D-4ACD-AD96-97221CC6C363}" type="presOf" srcId="{22B16C8E-5A06-4931-B507-A1A356462001}" destId="{8C05F87A-060B-47ED-9D59-B78694EC5B6B}" srcOrd="0" destOrd="17" presId="urn:microsoft.com/office/officeart/2005/8/layout/hList2"/>
    <dgm:cxn modelId="{AA0252EE-1A26-44BB-B3D8-107081251E2A}" type="presOf" srcId="{5B3EA5BB-B48F-45FF-A08D-D7D91B659E7F}" destId="{87CE8A18-2A25-4C13-B31A-05906C7EF128}" srcOrd="0" destOrd="0" presId="urn:microsoft.com/office/officeart/2005/8/layout/hList2"/>
    <dgm:cxn modelId="{1C02F278-9938-4E01-9835-9C77B959FE19}" srcId="{2B9830B3-5729-4DA4-93D1-75910183F63F}" destId="{BA169510-03E8-40DF-94C0-F6887E16B609}" srcOrd="3" destOrd="0" parTransId="{9064571F-086D-4655-A6B7-7861B5699242}" sibTransId="{B63B1E2D-01A1-4A88-8497-CABF34D10A57}"/>
    <dgm:cxn modelId="{3A930E92-D383-49F3-B44C-DB13619CB5D4}" srcId="{2B9830B3-5729-4DA4-93D1-75910183F63F}" destId="{68A5AFBE-758E-4FC5-A613-95609E50B909}" srcOrd="16" destOrd="0" parTransId="{9C9B6C9B-914B-4B47-B057-0EACA951F4AF}" sibTransId="{B6873B40-A699-437D-B690-3AD65AC38911}"/>
    <dgm:cxn modelId="{F9AB2AEF-BB50-4B05-879C-A066EF71080C}" srcId="{2B9830B3-5729-4DA4-93D1-75910183F63F}" destId="{363210EF-0A21-4BC1-B8EF-A84AC3368426}" srcOrd="14" destOrd="0" parTransId="{DCE7959E-94F3-4B56-AAF9-D2158CDD26B4}" sibTransId="{DF898458-BD65-442D-A804-9395BB00E9EA}"/>
    <dgm:cxn modelId="{BECF3973-A22C-4A46-A602-9B2587066B9A}" srcId="{2B9830B3-5729-4DA4-93D1-75910183F63F}" destId="{940285E2-482C-4F6A-BD50-B5309441DCED}" srcOrd="6" destOrd="0" parTransId="{B2564A70-56AD-4192-8B0C-36172234F474}" sibTransId="{469A7B42-B7FE-4B55-B58E-BB218D69B8D5}"/>
    <dgm:cxn modelId="{3B8B6391-CC34-478C-B809-CF58C7F68C50}" type="presOf" srcId="{1545019C-11DE-4DAC-A860-0C6A888156BB}" destId="{8C05F87A-060B-47ED-9D59-B78694EC5B6B}" srcOrd="0" destOrd="1" presId="urn:microsoft.com/office/officeart/2005/8/layout/hList2"/>
    <dgm:cxn modelId="{C65B1C1E-4FE9-404A-96A6-C6DCCFC8543C}" type="presOf" srcId="{BA169510-03E8-40DF-94C0-F6887E16B609}" destId="{8C05F87A-060B-47ED-9D59-B78694EC5B6B}" srcOrd="0" destOrd="3" presId="urn:microsoft.com/office/officeart/2005/8/layout/hList2"/>
    <dgm:cxn modelId="{6B58BBAF-92B7-4CEA-9529-DFF7E0385736}" srcId="{2B9830B3-5729-4DA4-93D1-75910183F63F}" destId="{22B16C8E-5A06-4931-B507-A1A356462001}" srcOrd="17" destOrd="0" parTransId="{392047EB-513A-4E80-93F5-03BEC7319DA6}" sibTransId="{D5F76789-6D5F-4E1B-9276-7298CB7DD4DA}"/>
    <dgm:cxn modelId="{EFFDD0AC-C067-43BF-8370-2784F7884C29}" srcId="{2B9830B3-5729-4DA4-93D1-75910183F63F}" destId="{DC8A5939-EB73-4A2A-AA78-B353E32B718D}" srcOrd="7" destOrd="0" parTransId="{6AD2A555-0298-4D36-9DDB-7A3E35982C97}" sibTransId="{294231FC-598F-4418-863D-60D3F1143DD9}"/>
    <dgm:cxn modelId="{EFCAAB83-22A1-4721-90A4-2C7DA02EF806}" type="presOf" srcId="{940285E2-482C-4F6A-BD50-B5309441DCED}" destId="{8C05F87A-060B-47ED-9D59-B78694EC5B6B}" srcOrd="0" destOrd="6" presId="urn:microsoft.com/office/officeart/2005/8/layout/hList2"/>
    <dgm:cxn modelId="{140BFCD5-0CEA-42DA-BB63-DBE7B5EC175D}" srcId="{2B9830B3-5729-4DA4-93D1-75910183F63F}" destId="{E9C76344-A918-4EA4-8D6E-777EBFE41C08}" srcOrd="18" destOrd="0" parTransId="{8F179F26-DE36-45AD-A020-6ED68AAD0C9F}" sibTransId="{344D7DC3-3447-485B-A87D-576CAA537AF5}"/>
    <dgm:cxn modelId="{48752F9A-EAF9-46F2-B361-17A7E685F762}" type="presOf" srcId="{CC14A609-A7E1-4DB6-BE46-D0A92F876629}" destId="{8C05F87A-060B-47ED-9D59-B78694EC5B6B}" srcOrd="0" destOrd="10" presId="urn:microsoft.com/office/officeart/2005/8/layout/hList2"/>
    <dgm:cxn modelId="{ED790DBA-300B-478C-B518-F361F74C552D}" srcId="{2B9830B3-5729-4DA4-93D1-75910183F63F}" destId="{CB547D60-0FB0-4C35-88A3-B9940B6B6194}" srcOrd="15" destOrd="0" parTransId="{64DE5E80-2E63-41DE-A68D-C83DC884D07C}" sibTransId="{8DAC0B03-FC26-478E-9848-1C235736D33B}"/>
    <dgm:cxn modelId="{2B01D278-B45A-42AF-835E-4D74D3B9103B}" type="presOf" srcId="{4854A0B8-DF54-49CB-89A4-04AF461991DB}" destId="{8C05F87A-060B-47ED-9D59-B78694EC5B6B}" srcOrd="0" destOrd="4" presId="urn:microsoft.com/office/officeart/2005/8/layout/hList2"/>
    <dgm:cxn modelId="{374FD9A3-1883-4CBE-AF0E-DF344F1AC5F3}" srcId="{2B9830B3-5729-4DA4-93D1-75910183F63F}" destId="{69D2A636-227A-4F69-9082-EA12A07BAC6E}" srcOrd="8" destOrd="0" parTransId="{E7880366-748B-4C09-8433-FAD50DC490C7}" sibTransId="{B8966C06-E142-45D8-B5D0-216801714449}"/>
    <dgm:cxn modelId="{BA2CC6A4-F854-4ED7-8376-AD3AC9C1E4CD}" type="presOf" srcId="{3A2A4960-F570-40B5-B8AB-A702556B8782}" destId="{8C05F87A-060B-47ED-9D59-B78694EC5B6B}" srcOrd="0" destOrd="13" presId="urn:microsoft.com/office/officeart/2005/8/layout/hList2"/>
    <dgm:cxn modelId="{5FC4D66F-CF57-4BD5-8FC6-2E74E19F31B5}" srcId="{2B9830B3-5729-4DA4-93D1-75910183F63F}" destId="{9625C896-AB03-46E8-85CD-2CECB8A76D6C}" srcOrd="9" destOrd="0" parTransId="{23F0F451-7BA4-4702-A67B-4FF3A005F568}" sibTransId="{533EE0D5-D4C7-4FE8-99E2-7FEE3A598399}"/>
    <dgm:cxn modelId="{28C4E819-4FDB-402E-A012-A5C715BD47D3}" type="presOf" srcId="{61FB3CE2-42F4-4E45-877C-EEFD18826FF7}" destId="{8C05F87A-060B-47ED-9D59-B78694EC5B6B}" srcOrd="0" destOrd="12" presId="urn:microsoft.com/office/officeart/2005/8/layout/hList2"/>
    <dgm:cxn modelId="{903F8BEA-8961-4049-A58C-2D1B9E55430D}" srcId="{2B9830B3-5729-4DA4-93D1-75910183F63F}" destId="{3A2A4960-F570-40B5-B8AB-A702556B8782}" srcOrd="13" destOrd="0" parTransId="{850A3A3A-1539-46E5-A9D8-1D2614FDF1C1}" sibTransId="{07203AA8-FC52-4AB4-9C24-7719A454AB87}"/>
    <dgm:cxn modelId="{5B9CFB3A-C055-4C6E-BC99-53B0F93FDEDD}" srcId="{2B9830B3-5729-4DA4-93D1-75910183F63F}" destId="{4854A0B8-DF54-49CB-89A4-04AF461991DB}" srcOrd="4" destOrd="0" parTransId="{1FA67EA2-97C0-43B5-B3E3-1652C3C10F5D}" sibTransId="{235919EA-4126-4441-A891-1EF291EFE97D}"/>
    <dgm:cxn modelId="{89C2CD9E-1B2A-4DE0-A908-C2DD46D3148E}" type="presOf" srcId="{69D2A636-227A-4F69-9082-EA12A07BAC6E}" destId="{8C05F87A-060B-47ED-9D59-B78694EC5B6B}" srcOrd="0" destOrd="8" presId="urn:microsoft.com/office/officeart/2005/8/layout/hList2"/>
    <dgm:cxn modelId="{F0B170C6-116D-4240-9C7A-12A180A265BC}" srcId="{2B9830B3-5729-4DA4-93D1-75910183F63F}" destId="{1545019C-11DE-4DAC-A860-0C6A888156BB}" srcOrd="1" destOrd="0" parTransId="{662C1EE7-6146-4C9D-BE0F-C442C9CF2B38}" sibTransId="{4A33AAAE-D4D8-43E7-A87B-20742FE5EBAC}"/>
    <dgm:cxn modelId="{BD6E17EE-9942-4040-8E3F-56A5DFF8FB52}" type="presOf" srcId="{2038865B-B063-4E45-A0A5-145EE9D46AFC}" destId="{8C05F87A-060B-47ED-9D59-B78694EC5B6B}" srcOrd="0" destOrd="0" presId="urn:microsoft.com/office/officeart/2005/8/layout/hList2"/>
    <dgm:cxn modelId="{EA53B4F9-C553-4EAC-B85D-2771805EA0F5}" srcId="{2B9830B3-5729-4DA4-93D1-75910183F63F}" destId="{CC14A609-A7E1-4DB6-BE46-D0A92F876629}" srcOrd="10" destOrd="0" parTransId="{02CF3241-7E48-4694-8251-D39E61AFB5F9}" sibTransId="{683D6938-4318-4B07-A157-4119E0D1B1B0}"/>
    <dgm:cxn modelId="{6C11DD20-E03B-4F85-8CEC-8CF7DDE4FC69}" type="presOf" srcId="{CB547D60-0FB0-4C35-88A3-B9940B6B6194}" destId="{8C05F87A-060B-47ED-9D59-B78694EC5B6B}" srcOrd="0" destOrd="15" presId="urn:microsoft.com/office/officeart/2005/8/layout/hList2"/>
    <dgm:cxn modelId="{25EC5278-653B-4FEF-94EC-613E090BDA05}" srcId="{2B9830B3-5729-4DA4-93D1-75910183F63F}" destId="{D616BAEE-FBE6-43A8-AAFF-6B7DF6A4AE3A}" srcOrd="2" destOrd="0" parTransId="{DE401D6C-1BA1-4445-8B91-C57B82400109}" sibTransId="{376F0758-C918-49A3-B81A-01DE8DCD7083}"/>
    <dgm:cxn modelId="{83683FDD-DFDB-46A3-869C-F6AE1FC25823}" type="presOf" srcId="{2B9830B3-5729-4DA4-93D1-75910183F63F}" destId="{5A9D53F7-E9C5-4261-BD41-127597625E10}" srcOrd="0" destOrd="0" presId="urn:microsoft.com/office/officeart/2005/8/layout/hList2"/>
    <dgm:cxn modelId="{16081C7D-D970-4143-8B6E-0AF309FE065A}" srcId="{2B9830B3-5729-4DA4-93D1-75910183F63F}" destId="{EB8B713D-075C-4D0E-8890-196B6B97BC8D}" srcOrd="5" destOrd="0" parTransId="{4EDF6998-582E-453C-A821-322A5D50EAAC}" sibTransId="{153EAD23-C1ED-4312-941B-F5192E4095EE}"/>
    <dgm:cxn modelId="{5DBAA869-32F2-45FF-B83B-BBADEE52A4D8}" type="presOf" srcId="{68A5AFBE-758E-4FC5-A613-95609E50B909}" destId="{8C05F87A-060B-47ED-9D59-B78694EC5B6B}" srcOrd="0" destOrd="16" presId="urn:microsoft.com/office/officeart/2005/8/layout/hList2"/>
    <dgm:cxn modelId="{CC2F8F38-E880-4FE0-BBBF-B23B19A42160}" type="presParOf" srcId="{87CE8A18-2A25-4C13-B31A-05906C7EF128}" destId="{54E92638-5CB9-4CF7-9F1A-5608FFEF39DE}" srcOrd="0" destOrd="0" presId="urn:microsoft.com/office/officeart/2005/8/layout/hList2"/>
    <dgm:cxn modelId="{A319E674-BDAE-401C-A6DC-FCF3AC8890F5}" type="presParOf" srcId="{54E92638-5CB9-4CF7-9F1A-5608FFEF39DE}" destId="{1846755A-A12F-4C89-81D2-CFFDB8E51323}" srcOrd="0" destOrd="0" presId="urn:microsoft.com/office/officeart/2005/8/layout/hList2"/>
    <dgm:cxn modelId="{84AA1CD2-C014-49E9-B707-FD7905FFD5B6}" type="presParOf" srcId="{54E92638-5CB9-4CF7-9F1A-5608FFEF39DE}" destId="{8C05F87A-060B-47ED-9D59-B78694EC5B6B}" srcOrd="1" destOrd="0" presId="urn:microsoft.com/office/officeart/2005/8/layout/hList2"/>
    <dgm:cxn modelId="{FCB6678A-B02C-4B01-8A91-EC759C0693F1}" type="presParOf" srcId="{54E92638-5CB9-4CF7-9F1A-5608FFEF39DE}" destId="{5A9D53F7-E9C5-4261-BD41-127597625E10}" srcOrd="2" destOrd="0" presId="urn:microsoft.com/office/officeart/2005/8/layout/hList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EA6EE-5905-48EB-A58B-23D0FA896013}" type="doc">
      <dgm:prSet loTypeId="urn:microsoft.com/office/officeart/2005/8/layout/vList2" loCatId="list" qsTypeId="urn:microsoft.com/office/officeart/2005/8/quickstyle/simple1#2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74F589C-5335-4A82-B3CB-FC41A8DE0C72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Пермского края от 28 августа 2013 года № 231-ПК </a:t>
          </a:r>
          <a:b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 Уполномоченном по правам ребенка в Пермском крае»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10EA4-5A25-4AC4-BC17-12724E409720}" type="parTrans" cxnId="{957D2124-B65D-4A6B-ADA5-F008722E0694}">
      <dgm:prSet/>
      <dgm:spPr/>
      <dgm:t>
        <a:bodyPr/>
        <a:lstStyle/>
        <a:p>
          <a:endParaRPr lang="ru-RU"/>
        </a:p>
      </dgm:t>
    </dgm:pt>
    <dgm:pt modelId="{F5BA837C-7022-4598-AF7A-FE6D7BB41B40}" type="sibTrans" cxnId="{957D2124-B65D-4A6B-ADA5-F008722E0694}">
      <dgm:prSet/>
      <dgm:spPr/>
      <dgm:t>
        <a:bodyPr/>
        <a:lstStyle/>
        <a:p>
          <a:endParaRPr lang="ru-RU"/>
        </a:p>
      </dgm:t>
    </dgm:pt>
    <dgm:pt modelId="{4867B2F1-7DFA-478C-82CC-D1D1AFC07A8C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обеспечению условий и гарантий признания, соблюдения и защиты прав и законных интересов ребенка;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7DA3F-4D88-406B-B861-74F50E14A28B}" type="parTrans" cxnId="{0CC9D121-D6A3-4346-ACFD-2363FB417BB5}">
      <dgm:prSet/>
      <dgm:spPr/>
      <dgm:t>
        <a:bodyPr/>
        <a:lstStyle/>
        <a:p>
          <a:endParaRPr lang="ru-RU"/>
        </a:p>
      </dgm:t>
    </dgm:pt>
    <dgm:pt modelId="{2F042490-0D2C-44BD-8150-53ED45D52221}" type="sibTrans" cxnId="{0CC9D121-D6A3-4346-ACFD-2363FB417BB5}">
      <dgm:prSet/>
      <dgm:spPr/>
      <dgm:t>
        <a:bodyPr/>
        <a:lstStyle/>
        <a:p>
          <a:endParaRPr lang="ru-RU"/>
        </a:p>
      </dgm:t>
    </dgm:pt>
    <dgm:pt modelId="{EC06213B-CB74-48C9-90B7-3B8C96A94796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беспрепятственной реализации и восстановлению нарушенных прав и законных интересов ребенка;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BCF08-8971-4887-9608-3578300EF026}" type="parTrans" cxnId="{477DEB57-6150-4E67-8ED4-B4B0B1B3BE71}">
      <dgm:prSet/>
      <dgm:spPr/>
      <dgm:t>
        <a:bodyPr/>
        <a:lstStyle/>
        <a:p>
          <a:endParaRPr lang="ru-RU"/>
        </a:p>
      </dgm:t>
    </dgm:pt>
    <dgm:pt modelId="{3DD74AEE-342A-45CC-8911-6F304C33CAE3}" type="sibTrans" cxnId="{477DEB57-6150-4E67-8ED4-B4B0B1B3BE71}">
      <dgm:prSet/>
      <dgm:spPr/>
      <dgm:t>
        <a:bodyPr/>
        <a:lstStyle/>
        <a:p>
          <a:endParaRPr lang="ru-RU"/>
        </a:p>
      </dgm:t>
    </dgm:pt>
    <dgm:pt modelId="{1D5B2400-0FD4-45C4-9822-CE84DE7279DB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механизма обеспечения и защиты прав и законных интересов ребенка;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36062-C8CC-483E-857B-8964C56C1AE4}" type="parTrans" cxnId="{DA2854CB-3B5E-42CB-8020-C0FDDCBB2152}">
      <dgm:prSet/>
      <dgm:spPr/>
      <dgm:t>
        <a:bodyPr/>
        <a:lstStyle/>
        <a:p>
          <a:endParaRPr lang="ru-RU"/>
        </a:p>
      </dgm:t>
    </dgm:pt>
    <dgm:pt modelId="{63A37D2B-E0EC-43A1-ABFA-E4C82E3D5043}" type="sibTrans" cxnId="{DA2854CB-3B5E-42CB-8020-C0FDDCBB2152}">
      <dgm:prSet/>
      <dgm:spPr/>
      <dgm:t>
        <a:bodyPr/>
        <a:lstStyle/>
        <a:p>
          <a:endParaRPr lang="ru-RU"/>
        </a:p>
      </dgm:t>
    </dgm:pt>
    <dgm:pt modelId="{E31B624E-3F90-43D1-BCAC-63BBC780F312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совершенствовании законодательства Пермского края о правах и законных интересах ребенка и приведении его в соответствие с федеральным законодательством, общепризнанными принципами и нормами международного права;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643AA-5F35-4BFD-817E-C6FB18CC50B4}" type="parTrans" cxnId="{F209F275-E28C-48C8-933B-3C30671F71F5}">
      <dgm:prSet/>
      <dgm:spPr/>
      <dgm:t>
        <a:bodyPr/>
        <a:lstStyle/>
        <a:p>
          <a:endParaRPr lang="ru-RU"/>
        </a:p>
      </dgm:t>
    </dgm:pt>
    <dgm:pt modelId="{DB9D54EA-B856-416A-B996-80A9A7FC1B67}" type="sibTrans" cxnId="{F209F275-E28C-48C8-933B-3C30671F71F5}">
      <dgm:prSet/>
      <dgm:spPr/>
      <dgm:t>
        <a:bodyPr/>
        <a:lstStyle/>
        <a:p>
          <a:endParaRPr lang="ru-RU"/>
        </a:p>
      </dgm:t>
    </dgm:pt>
    <dgm:pt modelId="{E5CAB52A-23B6-411D-AAA3-15F4962616F0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правовое просвещение граждан в сфере реализации, соблюдения и защиты прав и законных интересов ребенка;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A9460-D097-4693-865F-6A709C19484A}" type="parTrans" cxnId="{55FE1DE3-F962-4961-B835-3C8C4C6B7C9B}">
      <dgm:prSet/>
      <dgm:spPr/>
      <dgm:t>
        <a:bodyPr/>
        <a:lstStyle/>
        <a:p>
          <a:endParaRPr lang="ru-RU"/>
        </a:p>
      </dgm:t>
    </dgm:pt>
    <dgm:pt modelId="{627C7FA4-61F4-4D27-90B0-BEAA22F757B2}" type="sibTrans" cxnId="{55FE1DE3-F962-4961-B835-3C8C4C6B7C9B}">
      <dgm:prSet/>
      <dgm:spPr/>
      <dgm:t>
        <a:bodyPr/>
        <a:lstStyle/>
        <a:p>
          <a:endParaRPr lang="ru-RU"/>
        </a:p>
      </dgm:t>
    </dgm:pt>
    <dgm:pt modelId="{A23582D7-F54C-4F32-B784-EFA23C7242C0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общественности о состоянии соблюдения и защиты прав и законных интересов ребенка;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7A1F1-C3DE-4B92-B5DA-9EA0B2CA2452}" type="parTrans" cxnId="{2960F675-A3DF-4E31-AA65-316F44143F32}">
      <dgm:prSet/>
      <dgm:spPr/>
      <dgm:t>
        <a:bodyPr/>
        <a:lstStyle/>
        <a:p>
          <a:endParaRPr lang="ru-RU"/>
        </a:p>
      </dgm:t>
    </dgm:pt>
    <dgm:pt modelId="{3D5E456D-3699-4D91-9533-111F2C2B3602}" type="sibTrans" cxnId="{2960F675-A3DF-4E31-AA65-316F44143F32}">
      <dgm:prSet/>
      <dgm:spPr/>
      <dgm:t>
        <a:bodyPr/>
        <a:lstStyle/>
        <a:p>
          <a:endParaRPr lang="ru-RU"/>
        </a:p>
      </dgm:t>
    </dgm:pt>
    <dgm:pt modelId="{7D20548E-90ED-4B87-AAEC-397CFFC40AE6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международном сотрудничестве в области прав и законных интересов ребенка и содействие его развитию.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F0E69-F9E0-4CF4-9B80-74F3228CD03E}" type="parTrans" cxnId="{B9590D86-E6A5-4418-9853-FC4126B5C650}">
      <dgm:prSet/>
      <dgm:spPr/>
      <dgm:t>
        <a:bodyPr/>
        <a:lstStyle/>
        <a:p>
          <a:endParaRPr lang="ru-RU"/>
        </a:p>
      </dgm:t>
    </dgm:pt>
    <dgm:pt modelId="{2BDE0AA1-F1EF-4C03-B217-BFB9205AE988}" type="sibTrans" cxnId="{B9590D86-E6A5-4418-9853-FC4126B5C650}">
      <dgm:prSet/>
      <dgm:spPr/>
      <dgm:t>
        <a:bodyPr/>
        <a:lstStyle/>
        <a:p>
          <a:endParaRPr lang="ru-RU"/>
        </a:p>
      </dgm:t>
    </dgm:pt>
    <dgm:pt modelId="{C53DD2FA-D643-49EA-956F-122F0E02CE18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Уполномоченного: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0A70A-3D86-43E4-AB70-8ADCF932B633}" type="sibTrans" cxnId="{016E3D1F-CBCB-4465-82D0-1B52E96DD6EB}">
      <dgm:prSet/>
      <dgm:spPr/>
      <dgm:t>
        <a:bodyPr/>
        <a:lstStyle/>
        <a:p>
          <a:endParaRPr lang="ru-RU"/>
        </a:p>
      </dgm:t>
    </dgm:pt>
    <dgm:pt modelId="{93DDF38A-B4F3-4349-897D-95529DFE6CFF}" type="parTrans" cxnId="{016E3D1F-CBCB-4465-82D0-1B52E96DD6EB}">
      <dgm:prSet/>
      <dgm:spPr/>
      <dgm:t>
        <a:bodyPr/>
        <a:lstStyle/>
        <a:p>
          <a:endParaRPr lang="ru-RU"/>
        </a:p>
      </dgm:t>
    </dgm:pt>
    <dgm:pt modelId="{66362603-F2D4-4C84-B420-1E26488DC69D}" type="pres">
      <dgm:prSet presAssocID="{ECFEA6EE-5905-48EB-A58B-23D0FA8960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2D1628-73AC-4D2B-A941-DC718AB9E937}" type="pres">
      <dgm:prSet presAssocID="{574F589C-5335-4A82-B3CB-FC41A8DE0C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45858-70F4-4790-8B2F-4AA47015B78B}" type="pres">
      <dgm:prSet presAssocID="{F5BA837C-7022-4598-AF7A-FE6D7BB41B40}" presName="spacer" presStyleCnt="0"/>
      <dgm:spPr/>
    </dgm:pt>
    <dgm:pt modelId="{A2B4FC11-5FCC-4700-B782-161A29DC013E}" type="pres">
      <dgm:prSet presAssocID="{C53DD2FA-D643-49EA-956F-122F0E02CE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F217A-6000-4646-BA1F-535B81276717}" type="pres">
      <dgm:prSet presAssocID="{C53DD2FA-D643-49EA-956F-122F0E02CE1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4AC0C-C753-4091-9522-7718D915FE77}" type="presOf" srcId="{E31B624E-3F90-43D1-BCAC-63BBC780F312}" destId="{E9EF217A-6000-4646-BA1F-535B81276717}" srcOrd="0" destOrd="3" presId="urn:microsoft.com/office/officeart/2005/8/layout/vList2"/>
    <dgm:cxn modelId="{8B23869D-5B48-43FA-9191-8D03A1299B64}" type="presOf" srcId="{ECFEA6EE-5905-48EB-A58B-23D0FA896013}" destId="{66362603-F2D4-4C84-B420-1E26488DC69D}" srcOrd="0" destOrd="0" presId="urn:microsoft.com/office/officeart/2005/8/layout/vList2"/>
    <dgm:cxn modelId="{8138DC1B-FD48-40E9-B927-6F51CFA7E25C}" type="presOf" srcId="{A23582D7-F54C-4F32-B784-EFA23C7242C0}" destId="{E9EF217A-6000-4646-BA1F-535B81276717}" srcOrd="0" destOrd="5" presId="urn:microsoft.com/office/officeart/2005/8/layout/vList2"/>
    <dgm:cxn modelId="{A015DB81-278A-43CF-9C99-CF55EB8A5EDE}" type="presOf" srcId="{1D5B2400-0FD4-45C4-9822-CE84DE7279DB}" destId="{E9EF217A-6000-4646-BA1F-535B81276717}" srcOrd="0" destOrd="2" presId="urn:microsoft.com/office/officeart/2005/8/layout/vList2"/>
    <dgm:cxn modelId="{F209F275-E28C-48C8-933B-3C30671F71F5}" srcId="{C53DD2FA-D643-49EA-956F-122F0E02CE18}" destId="{E31B624E-3F90-43D1-BCAC-63BBC780F312}" srcOrd="3" destOrd="0" parTransId="{8D9643AA-5F35-4BFD-817E-C6FB18CC50B4}" sibTransId="{DB9D54EA-B856-416A-B996-80A9A7FC1B67}"/>
    <dgm:cxn modelId="{DA2854CB-3B5E-42CB-8020-C0FDDCBB2152}" srcId="{C53DD2FA-D643-49EA-956F-122F0E02CE18}" destId="{1D5B2400-0FD4-45C4-9822-CE84DE7279DB}" srcOrd="2" destOrd="0" parTransId="{6CB36062-C8CC-483E-857B-8964C56C1AE4}" sibTransId="{63A37D2B-E0EC-43A1-ABFA-E4C82E3D5043}"/>
    <dgm:cxn modelId="{0CC9D121-D6A3-4346-ACFD-2363FB417BB5}" srcId="{C53DD2FA-D643-49EA-956F-122F0E02CE18}" destId="{4867B2F1-7DFA-478C-82CC-D1D1AFC07A8C}" srcOrd="0" destOrd="0" parTransId="{0237DA3F-4D88-406B-B861-74F50E14A28B}" sibTransId="{2F042490-0D2C-44BD-8150-53ED45D52221}"/>
    <dgm:cxn modelId="{B9590D86-E6A5-4418-9853-FC4126B5C650}" srcId="{C53DD2FA-D643-49EA-956F-122F0E02CE18}" destId="{7D20548E-90ED-4B87-AAEC-397CFFC40AE6}" srcOrd="6" destOrd="0" parTransId="{132F0E69-F9E0-4CF4-9B80-74F3228CD03E}" sibTransId="{2BDE0AA1-F1EF-4C03-B217-BFB9205AE988}"/>
    <dgm:cxn modelId="{016E3D1F-CBCB-4465-82D0-1B52E96DD6EB}" srcId="{ECFEA6EE-5905-48EB-A58B-23D0FA896013}" destId="{C53DD2FA-D643-49EA-956F-122F0E02CE18}" srcOrd="1" destOrd="0" parTransId="{93DDF38A-B4F3-4349-897D-95529DFE6CFF}" sibTransId="{D420A70A-3D86-43E4-AB70-8ADCF932B633}"/>
    <dgm:cxn modelId="{EA89C386-633B-4BC4-AEE2-559422AE5A93}" type="presOf" srcId="{E5CAB52A-23B6-411D-AAA3-15F4962616F0}" destId="{E9EF217A-6000-4646-BA1F-535B81276717}" srcOrd="0" destOrd="4" presId="urn:microsoft.com/office/officeart/2005/8/layout/vList2"/>
    <dgm:cxn modelId="{7E70A520-F745-4292-849F-990A4B1F8641}" type="presOf" srcId="{7D20548E-90ED-4B87-AAEC-397CFFC40AE6}" destId="{E9EF217A-6000-4646-BA1F-535B81276717}" srcOrd="0" destOrd="6" presId="urn:microsoft.com/office/officeart/2005/8/layout/vList2"/>
    <dgm:cxn modelId="{957D2124-B65D-4A6B-ADA5-F008722E0694}" srcId="{ECFEA6EE-5905-48EB-A58B-23D0FA896013}" destId="{574F589C-5335-4A82-B3CB-FC41A8DE0C72}" srcOrd="0" destOrd="0" parTransId="{88310EA4-5A25-4AC4-BC17-12724E409720}" sibTransId="{F5BA837C-7022-4598-AF7A-FE6D7BB41B40}"/>
    <dgm:cxn modelId="{477DEB57-6150-4E67-8ED4-B4B0B1B3BE71}" srcId="{C53DD2FA-D643-49EA-956F-122F0E02CE18}" destId="{EC06213B-CB74-48C9-90B7-3B8C96A94796}" srcOrd="1" destOrd="0" parTransId="{F5ABCF08-8971-4887-9608-3578300EF026}" sibTransId="{3DD74AEE-342A-45CC-8911-6F304C33CAE3}"/>
    <dgm:cxn modelId="{16E8B0EB-ACAA-4144-9584-7F01F85DA5C6}" type="presOf" srcId="{C53DD2FA-D643-49EA-956F-122F0E02CE18}" destId="{A2B4FC11-5FCC-4700-B782-161A29DC013E}" srcOrd="0" destOrd="0" presId="urn:microsoft.com/office/officeart/2005/8/layout/vList2"/>
    <dgm:cxn modelId="{55FE1DE3-F962-4961-B835-3C8C4C6B7C9B}" srcId="{C53DD2FA-D643-49EA-956F-122F0E02CE18}" destId="{E5CAB52A-23B6-411D-AAA3-15F4962616F0}" srcOrd="4" destOrd="0" parTransId="{4C5A9460-D097-4693-865F-6A709C19484A}" sibTransId="{627C7FA4-61F4-4D27-90B0-BEAA22F757B2}"/>
    <dgm:cxn modelId="{2960F675-A3DF-4E31-AA65-316F44143F32}" srcId="{C53DD2FA-D643-49EA-956F-122F0E02CE18}" destId="{A23582D7-F54C-4F32-B784-EFA23C7242C0}" srcOrd="5" destOrd="0" parTransId="{7F97A1F1-C3DE-4B92-B5DA-9EA0B2CA2452}" sibTransId="{3D5E456D-3699-4D91-9533-111F2C2B3602}"/>
    <dgm:cxn modelId="{66D7F76E-5B47-43E5-9893-83B3092C2611}" type="presOf" srcId="{EC06213B-CB74-48C9-90B7-3B8C96A94796}" destId="{E9EF217A-6000-4646-BA1F-535B81276717}" srcOrd="0" destOrd="1" presId="urn:microsoft.com/office/officeart/2005/8/layout/vList2"/>
    <dgm:cxn modelId="{7548315C-586F-4F07-9D18-373B1E5CF6C1}" type="presOf" srcId="{574F589C-5335-4A82-B3CB-FC41A8DE0C72}" destId="{912D1628-73AC-4D2B-A941-DC718AB9E937}" srcOrd="0" destOrd="0" presId="urn:microsoft.com/office/officeart/2005/8/layout/vList2"/>
    <dgm:cxn modelId="{EBA8E874-F22C-4DB9-963B-1C5E2DEB139F}" type="presOf" srcId="{4867B2F1-7DFA-478C-82CC-D1D1AFC07A8C}" destId="{E9EF217A-6000-4646-BA1F-535B81276717}" srcOrd="0" destOrd="0" presId="urn:microsoft.com/office/officeart/2005/8/layout/vList2"/>
    <dgm:cxn modelId="{2D50988E-496E-49D2-BDEB-49DCBBBA0C1A}" type="presParOf" srcId="{66362603-F2D4-4C84-B420-1E26488DC69D}" destId="{912D1628-73AC-4D2B-A941-DC718AB9E937}" srcOrd="0" destOrd="0" presId="urn:microsoft.com/office/officeart/2005/8/layout/vList2"/>
    <dgm:cxn modelId="{9BE3E2F8-6545-47E1-8F0C-06B3B3B2811C}" type="presParOf" srcId="{66362603-F2D4-4C84-B420-1E26488DC69D}" destId="{0D145858-70F4-4790-8B2F-4AA47015B78B}" srcOrd="1" destOrd="0" presId="urn:microsoft.com/office/officeart/2005/8/layout/vList2"/>
    <dgm:cxn modelId="{38B14778-DB9E-44EB-9DDF-3C48F81004A6}" type="presParOf" srcId="{66362603-F2D4-4C84-B420-1E26488DC69D}" destId="{A2B4FC11-5FCC-4700-B782-161A29DC013E}" srcOrd="2" destOrd="0" presId="urn:microsoft.com/office/officeart/2005/8/layout/vList2"/>
    <dgm:cxn modelId="{565B4DB7-2E0E-4A72-B8F0-437191E4696D}" type="presParOf" srcId="{66362603-F2D4-4C84-B420-1E26488DC69D}" destId="{E9EF217A-6000-4646-BA1F-535B81276717}" srcOrd="3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775069-0011-48B3-A83F-24BCECB48DE8}" type="doc">
      <dgm:prSet loTypeId="urn:microsoft.com/office/officeart/2005/8/layout/vList2" loCatId="list" qsTypeId="urn:microsoft.com/office/officeart/2005/8/quickstyle/simple1#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CC73537-DE11-4116-BC74-1A4C9AB7DB5F}">
      <dgm:prSet phldrT="[Текст]" custT="1"/>
      <dgm:spPr>
        <a:solidFill>
          <a:srgbClr val="BB3B8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Детское неблагополучие  </a:t>
          </a:r>
        </a:p>
      </dgm:t>
    </dgm:pt>
    <dgm:pt modelId="{8D003FAC-9F63-4E3A-9563-E32F115C2559}" type="parTrans" cxnId="{488FCB28-24A3-43E7-A4D6-9E944636156D}">
      <dgm:prSet/>
      <dgm:spPr/>
      <dgm:t>
        <a:bodyPr/>
        <a:lstStyle/>
        <a:p>
          <a:endParaRPr lang="ru-RU"/>
        </a:p>
      </dgm:t>
    </dgm:pt>
    <dgm:pt modelId="{51C012E1-4C69-48CD-9906-D8FD9D5C50DB}" type="sibTrans" cxnId="{488FCB28-24A3-43E7-A4D6-9E944636156D}">
      <dgm:prSet/>
      <dgm:spPr/>
      <dgm:t>
        <a:bodyPr/>
        <a:lstStyle/>
        <a:p>
          <a:endParaRPr lang="ru-RU"/>
        </a:p>
      </dgm:t>
    </dgm:pt>
    <dgm:pt modelId="{73EE3196-638D-4783-AA44-5EE6BAD81F62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понятие, включающее в себя: определенное состояние здоровья, социальное состояние ребенка, и средовые характеристики по следующим параметрам: материальная необеспеченность; недоступность или недостаточность медицинских услуг, образования; деструктивные отношения в семье и со сверстниками; поведение, ведущее к ухудшению условий жизни и здоровья самих несовершеннолетних и их окружения; риски различного рода исходящие извне и из ближайшего окружения ребенка; низкая степень удовлетворенности жизнью у детей. </a:t>
          </a:r>
        </a:p>
      </dgm:t>
    </dgm:pt>
    <dgm:pt modelId="{28143AA6-80F8-4EAA-A0F0-A0535A933FCA}" type="parTrans" cxnId="{F3C28ED1-3303-455C-8DCD-5006008D6C4B}">
      <dgm:prSet/>
      <dgm:spPr/>
      <dgm:t>
        <a:bodyPr/>
        <a:lstStyle/>
        <a:p>
          <a:endParaRPr lang="ru-RU"/>
        </a:p>
      </dgm:t>
    </dgm:pt>
    <dgm:pt modelId="{1EB09F57-536A-4886-985D-14B1A0A51192}" type="sibTrans" cxnId="{F3C28ED1-3303-455C-8DCD-5006008D6C4B}">
      <dgm:prSet/>
      <dgm:spPr/>
      <dgm:t>
        <a:bodyPr/>
        <a:lstStyle/>
        <a:p>
          <a:endParaRPr lang="ru-RU"/>
        </a:p>
      </dgm:t>
    </dgm:pt>
    <dgm:pt modelId="{01678F64-22B7-4076-8DB4-CAFA2CCD7C98}">
      <dgm:prSet phldrT="[Текст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Несовершеннолетний, находящийся в социально опасном положении   </a:t>
          </a:r>
        </a:p>
      </dgm:t>
    </dgm:pt>
    <dgm:pt modelId="{B4F95CB3-3899-4422-A632-8EDF916AE9BC}" type="parTrans" cxnId="{628E7262-0BD1-4094-8A23-E4B3E669F3DD}">
      <dgm:prSet/>
      <dgm:spPr/>
      <dgm:t>
        <a:bodyPr/>
        <a:lstStyle/>
        <a:p>
          <a:endParaRPr lang="ru-RU"/>
        </a:p>
      </dgm:t>
    </dgm:pt>
    <dgm:pt modelId="{9A294F12-8902-4479-8763-665AB2939281}" type="sibTrans" cxnId="{628E7262-0BD1-4094-8A23-E4B3E669F3DD}">
      <dgm:prSet/>
      <dgm:spPr/>
      <dgm:t>
        <a:bodyPr/>
        <a:lstStyle/>
        <a:p>
          <a:endParaRPr lang="ru-RU"/>
        </a:p>
      </dgm:t>
    </dgm:pt>
    <dgm:pt modelId="{26DA3F9E-0A24-4590-8C51-F8F0FFC0C042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это ребенок, который вследствие безнадзорности или беспризорности находится в обстановке, представляющей опасность для его жизни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здоровья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7B2C7-9C1E-4E78-B097-63643588D330}" type="parTrans" cxnId="{080AAF55-99CA-404C-AE12-4C272E287393}">
      <dgm:prSet/>
      <dgm:spPr/>
      <dgm:t>
        <a:bodyPr/>
        <a:lstStyle/>
        <a:p>
          <a:endParaRPr lang="ru-RU"/>
        </a:p>
      </dgm:t>
    </dgm:pt>
    <dgm:pt modelId="{9B5E458C-7156-4FE9-BCF2-1C1C809CC3C8}" type="sibTrans" cxnId="{080AAF55-99CA-404C-AE12-4C272E287393}">
      <dgm:prSet/>
      <dgm:spPr/>
      <dgm:t>
        <a:bodyPr/>
        <a:lstStyle/>
        <a:p>
          <a:endParaRPr lang="ru-RU"/>
        </a:p>
      </dgm:t>
    </dgm:pt>
    <dgm:pt modelId="{418113C2-9AA9-4791-A416-D2BEEB2A7854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либо не отвечающей требованиям к его воспитанию или содержанию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F5D59-F966-4782-8AF4-F268BD920894}" type="parTrans" cxnId="{93132099-66C2-4B17-A84C-55521ED83553}">
      <dgm:prSet/>
      <dgm:spPr/>
      <dgm:t>
        <a:bodyPr/>
        <a:lstStyle/>
        <a:p>
          <a:endParaRPr lang="ru-RU"/>
        </a:p>
      </dgm:t>
    </dgm:pt>
    <dgm:pt modelId="{EE81E6F6-8FA8-4023-B89A-E4E9ECDE5626}" type="sibTrans" cxnId="{93132099-66C2-4B17-A84C-55521ED83553}">
      <dgm:prSet/>
      <dgm:spPr/>
      <dgm:t>
        <a:bodyPr/>
        <a:lstStyle/>
        <a:p>
          <a:endParaRPr lang="ru-RU"/>
        </a:p>
      </dgm:t>
    </dgm:pt>
    <dgm:pt modelId="{3B26B5B5-69E2-4EEB-BF10-33A3AF8D17FF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либо совершает правонарушение или антиобщественные действия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A1AEBE-BB2A-4347-A9E3-7B5748D3BF49}" type="parTrans" cxnId="{20785F1A-EEC6-4F66-917D-258629CC29E9}">
      <dgm:prSet/>
      <dgm:spPr/>
      <dgm:t>
        <a:bodyPr/>
        <a:lstStyle/>
        <a:p>
          <a:endParaRPr lang="ru-RU"/>
        </a:p>
      </dgm:t>
    </dgm:pt>
    <dgm:pt modelId="{806F63FF-91A2-47B2-8371-AEB52911726B}" type="sibTrans" cxnId="{20785F1A-EEC6-4F66-917D-258629CC29E9}">
      <dgm:prSet/>
      <dgm:spPr/>
      <dgm:t>
        <a:bodyPr/>
        <a:lstStyle/>
        <a:p>
          <a:endParaRPr lang="ru-RU"/>
        </a:p>
      </dgm:t>
    </dgm:pt>
    <dgm:pt modelId="{4CDFF274-D49A-40E1-93AD-913169B335C0}" type="pres">
      <dgm:prSet presAssocID="{D8775069-0011-48B3-A83F-24BCECB48D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761187-96B5-4CC6-BFFD-952620E972B2}" type="pres">
      <dgm:prSet presAssocID="{7CC73537-DE11-4116-BC74-1A4C9AB7DB5F}" presName="parentText" presStyleLbl="node1" presStyleIdx="0" presStyleCnt="2" custScaleY="477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FDADC-864F-45DE-B4A1-57A8B294992D}" type="pres">
      <dgm:prSet presAssocID="{7CC73537-DE11-4116-BC74-1A4C9AB7DB5F}" presName="childText" presStyleLbl="revTx" presStyleIdx="0" presStyleCnt="2" custScaleY="10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299FE-22C7-4E2E-BA71-5F308139BEB0}" type="pres">
      <dgm:prSet presAssocID="{01678F64-22B7-4076-8DB4-CAFA2CCD7C98}" presName="parentText" presStyleLbl="node1" presStyleIdx="1" presStyleCnt="2" custScaleY="45384" custLinFactNeighborY="-22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B17F5-CDED-455E-A496-BEB65BCBBB76}" type="pres">
      <dgm:prSet presAssocID="{01678F64-22B7-4076-8DB4-CAFA2CCD7C9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785F1A-EEC6-4F66-917D-258629CC29E9}" srcId="{01678F64-22B7-4076-8DB4-CAFA2CCD7C98}" destId="{3B26B5B5-69E2-4EEB-BF10-33A3AF8D17FF}" srcOrd="2" destOrd="0" parTransId="{1FA1AEBE-BB2A-4347-A9E3-7B5748D3BF49}" sibTransId="{806F63FF-91A2-47B2-8371-AEB52911726B}"/>
    <dgm:cxn modelId="{3F561009-E748-430D-8012-CF3B93BC673E}" type="presOf" srcId="{418113C2-9AA9-4791-A416-D2BEEB2A7854}" destId="{9E6B17F5-CDED-455E-A496-BEB65BCBBB76}" srcOrd="0" destOrd="1" presId="urn:microsoft.com/office/officeart/2005/8/layout/vList2"/>
    <dgm:cxn modelId="{72170EE1-2B96-4B8A-B759-422C6C109E17}" type="presOf" srcId="{D8775069-0011-48B3-A83F-24BCECB48DE8}" destId="{4CDFF274-D49A-40E1-93AD-913169B335C0}" srcOrd="0" destOrd="0" presId="urn:microsoft.com/office/officeart/2005/8/layout/vList2"/>
    <dgm:cxn modelId="{7097FDFB-A7E9-4BA0-B029-575CDA98DC61}" type="presOf" srcId="{7CC73537-DE11-4116-BC74-1A4C9AB7DB5F}" destId="{53761187-96B5-4CC6-BFFD-952620E972B2}" srcOrd="0" destOrd="0" presId="urn:microsoft.com/office/officeart/2005/8/layout/vList2"/>
    <dgm:cxn modelId="{9D0659EC-89F4-4CB5-8D80-CE8A2235F5B4}" type="presOf" srcId="{01678F64-22B7-4076-8DB4-CAFA2CCD7C98}" destId="{86D299FE-22C7-4E2E-BA71-5F308139BEB0}" srcOrd="0" destOrd="0" presId="urn:microsoft.com/office/officeart/2005/8/layout/vList2"/>
    <dgm:cxn modelId="{F492721A-A5F3-4602-95F0-91852B194841}" type="presOf" srcId="{3B26B5B5-69E2-4EEB-BF10-33A3AF8D17FF}" destId="{9E6B17F5-CDED-455E-A496-BEB65BCBBB76}" srcOrd="0" destOrd="2" presId="urn:microsoft.com/office/officeart/2005/8/layout/vList2"/>
    <dgm:cxn modelId="{49F392E3-C424-441D-9B40-91DC196326FD}" type="presOf" srcId="{26DA3F9E-0A24-4590-8C51-F8F0FFC0C042}" destId="{9E6B17F5-CDED-455E-A496-BEB65BCBBB76}" srcOrd="0" destOrd="0" presId="urn:microsoft.com/office/officeart/2005/8/layout/vList2"/>
    <dgm:cxn modelId="{488FCB28-24A3-43E7-A4D6-9E944636156D}" srcId="{D8775069-0011-48B3-A83F-24BCECB48DE8}" destId="{7CC73537-DE11-4116-BC74-1A4C9AB7DB5F}" srcOrd="0" destOrd="0" parTransId="{8D003FAC-9F63-4E3A-9563-E32F115C2559}" sibTransId="{51C012E1-4C69-48CD-9906-D8FD9D5C50DB}"/>
    <dgm:cxn modelId="{628E7262-0BD1-4094-8A23-E4B3E669F3DD}" srcId="{D8775069-0011-48B3-A83F-24BCECB48DE8}" destId="{01678F64-22B7-4076-8DB4-CAFA2CCD7C98}" srcOrd="1" destOrd="0" parTransId="{B4F95CB3-3899-4422-A632-8EDF916AE9BC}" sibTransId="{9A294F12-8902-4479-8763-665AB2939281}"/>
    <dgm:cxn modelId="{F3C28ED1-3303-455C-8DCD-5006008D6C4B}" srcId="{7CC73537-DE11-4116-BC74-1A4C9AB7DB5F}" destId="{73EE3196-638D-4783-AA44-5EE6BAD81F62}" srcOrd="0" destOrd="0" parTransId="{28143AA6-80F8-4EAA-A0F0-A0535A933FCA}" sibTransId="{1EB09F57-536A-4886-985D-14B1A0A51192}"/>
    <dgm:cxn modelId="{93132099-66C2-4B17-A84C-55521ED83553}" srcId="{01678F64-22B7-4076-8DB4-CAFA2CCD7C98}" destId="{418113C2-9AA9-4791-A416-D2BEEB2A7854}" srcOrd="1" destOrd="0" parTransId="{CFFF5D59-F966-4782-8AF4-F268BD920894}" sibTransId="{EE81E6F6-8FA8-4023-B89A-E4E9ECDE5626}"/>
    <dgm:cxn modelId="{080AAF55-99CA-404C-AE12-4C272E287393}" srcId="{01678F64-22B7-4076-8DB4-CAFA2CCD7C98}" destId="{26DA3F9E-0A24-4590-8C51-F8F0FFC0C042}" srcOrd="0" destOrd="0" parTransId="{7AF7B2C7-9C1E-4E78-B097-63643588D330}" sibTransId="{9B5E458C-7156-4FE9-BCF2-1C1C809CC3C8}"/>
    <dgm:cxn modelId="{3B786F90-7768-4038-957E-2CDD2F16F6DC}" type="presOf" srcId="{73EE3196-638D-4783-AA44-5EE6BAD81F62}" destId="{80AFDADC-864F-45DE-B4A1-57A8B294992D}" srcOrd="0" destOrd="0" presId="urn:microsoft.com/office/officeart/2005/8/layout/vList2"/>
    <dgm:cxn modelId="{D6B5E64E-11EB-4A15-97EB-EA4F43C946F1}" type="presParOf" srcId="{4CDFF274-D49A-40E1-93AD-913169B335C0}" destId="{53761187-96B5-4CC6-BFFD-952620E972B2}" srcOrd="0" destOrd="0" presId="urn:microsoft.com/office/officeart/2005/8/layout/vList2"/>
    <dgm:cxn modelId="{E70BD240-B309-414D-B45F-624D6B4F072D}" type="presParOf" srcId="{4CDFF274-D49A-40E1-93AD-913169B335C0}" destId="{80AFDADC-864F-45DE-B4A1-57A8B294992D}" srcOrd="1" destOrd="0" presId="urn:microsoft.com/office/officeart/2005/8/layout/vList2"/>
    <dgm:cxn modelId="{248094C8-6F02-4F2E-ACFE-8EB0784EBB68}" type="presParOf" srcId="{4CDFF274-D49A-40E1-93AD-913169B335C0}" destId="{86D299FE-22C7-4E2E-BA71-5F308139BEB0}" srcOrd="2" destOrd="0" presId="urn:microsoft.com/office/officeart/2005/8/layout/vList2"/>
    <dgm:cxn modelId="{B696A555-EF7C-489C-9170-EDC0E737BE42}" type="presParOf" srcId="{4CDFF274-D49A-40E1-93AD-913169B335C0}" destId="{9E6B17F5-CDED-455E-A496-BEB65BCBBB76}" srcOrd="3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6F0027-73DE-448A-A521-734F5D31AA77}" type="doc">
      <dgm:prSet loTypeId="urn:microsoft.com/office/officeart/2005/8/layout/list1" loCatId="list" qsTypeId="urn:microsoft.com/office/officeart/2005/8/quickstyle/simple1#4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2EF87FA-7FC3-4F5E-A97C-678115456ADB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1125 обращений по поводу жестокого обращения с детьми и нарушения их прав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6D028-A1C2-446D-BC57-5772240403C5}" type="parTrans" cxnId="{F13C392F-57E4-4372-AA8C-6130A5C5AD32}">
      <dgm:prSet/>
      <dgm:spPr/>
      <dgm:t>
        <a:bodyPr/>
        <a:lstStyle/>
        <a:p>
          <a:endParaRPr lang="ru-RU"/>
        </a:p>
      </dgm:t>
    </dgm:pt>
    <dgm:pt modelId="{D28ECFBB-A811-4238-87DE-D509A54A35B3}" type="sibTrans" cxnId="{F13C392F-57E4-4372-AA8C-6130A5C5AD32}">
      <dgm:prSet/>
      <dgm:spPr/>
      <dgm:t>
        <a:bodyPr/>
        <a:lstStyle/>
        <a:p>
          <a:endParaRPr lang="ru-RU"/>
        </a:p>
      </dgm:t>
    </dgm:pt>
    <dgm:pt modelId="{4D8E139F-688A-4566-B2D3-0190CC7AA424}">
      <dgm:prSet phldrT="[Текст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233 обращения по поводу физического насилия в семье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BC96C-4C3E-4884-BA8F-9E3298D6E930}" type="parTrans" cxnId="{43322C6E-BBE3-43F6-A8E1-75C9695272BE}">
      <dgm:prSet/>
      <dgm:spPr/>
      <dgm:t>
        <a:bodyPr/>
        <a:lstStyle/>
        <a:p>
          <a:endParaRPr lang="ru-RU"/>
        </a:p>
      </dgm:t>
    </dgm:pt>
    <dgm:pt modelId="{533D6ABA-7220-4F60-BDCD-31F0FBEAE309}" type="sibTrans" cxnId="{43322C6E-BBE3-43F6-A8E1-75C9695272BE}">
      <dgm:prSet/>
      <dgm:spPr/>
      <dgm:t>
        <a:bodyPr/>
        <a:lstStyle/>
        <a:p>
          <a:endParaRPr lang="ru-RU"/>
        </a:p>
      </dgm:t>
    </dgm:pt>
    <dgm:pt modelId="{DF3F95AF-B6DA-42A3-AAA3-02BCDDE644EF}">
      <dgm:prSet phldrT="[Текст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178 психического насилия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043C4-9470-4418-A567-9B1B96403FCB}" type="parTrans" cxnId="{8E3AFA9B-6CF7-4AF7-A28A-0B1C001702E4}">
      <dgm:prSet/>
      <dgm:spPr/>
      <dgm:t>
        <a:bodyPr/>
        <a:lstStyle/>
        <a:p>
          <a:endParaRPr lang="ru-RU"/>
        </a:p>
      </dgm:t>
    </dgm:pt>
    <dgm:pt modelId="{9EAEAE85-5B07-46C7-A013-F8111E18EE62}" type="sibTrans" cxnId="{8E3AFA9B-6CF7-4AF7-A28A-0B1C001702E4}">
      <dgm:prSet/>
      <dgm:spPr/>
      <dgm:t>
        <a:bodyPr/>
        <a:lstStyle/>
        <a:p>
          <a:endParaRPr lang="ru-RU"/>
        </a:p>
      </dgm:t>
    </dgm:pt>
    <dgm:pt modelId="{36580782-BFB5-4736-96F8-9EDB1FA4F0DB}">
      <dgm:prSet phldrT="[Текст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118 случая пренебрежения нуждами ребенка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1C1E7-58C6-4864-A095-75E6BC7F32D6}" type="parTrans" cxnId="{19FECAF1-8CF6-46AD-9C30-49757469F10A}">
      <dgm:prSet/>
      <dgm:spPr/>
      <dgm:t>
        <a:bodyPr/>
        <a:lstStyle/>
        <a:p>
          <a:endParaRPr lang="ru-RU"/>
        </a:p>
      </dgm:t>
    </dgm:pt>
    <dgm:pt modelId="{855AB660-2102-4AC2-9BE4-700CF4C85034}" type="sibTrans" cxnId="{19FECAF1-8CF6-46AD-9C30-49757469F10A}">
      <dgm:prSet/>
      <dgm:spPr/>
      <dgm:t>
        <a:bodyPr/>
        <a:lstStyle/>
        <a:p>
          <a:endParaRPr lang="ru-RU"/>
        </a:p>
      </dgm:t>
    </dgm:pt>
    <dgm:pt modelId="{56AD647E-99DA-48ED-90F6-890934F89E51}">
      <dgm:prSet phldrT="[Текст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 нарушения половой неприкосновенности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D6CAB-5C68-4AF9-8711-C2C39C607883}" type="parTrans" cxnId="{AD19FE6A-BA3A-4D73-8E0F-79C7AF4DCBA2}">
      <dgm:prSet/>
      <dgm:spPr/>
      <dgm:t>
        <a:bodyPr/>
        <a:lstStyle/>
        <a:p>
          <a:endParaRPr lang="ru-RU"/>
        </a:p>
      </dgm:t>
    </dgm:pt>
    <dgm:pt modelId="{258C63A8-F1DE-4781-B4E5-D5A95FA021F4}" type="sibTrans" cxnId="{AD19FE6A-BA3A-4D73-8E0F-79C7AF4DCBA2}">
      <dgm:prSet/>
      <dgm:spPr/>
      <dgm:t>
        <a:bodyPr/>
        <a:lstStyle/>
        <a:p>
          <a:endParaRPr lang="ru-RU"/>
        </a:p>
      </dgm:t>
    </dgm:pt>
    <dgm:pt modelId="{9328593F-39A3-4170-9CC5-EB20AD513BD4}">
      <dgm:prSet phldrT="[Текст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7A1E0-C2A7-43B9-8DD0-00FA50426301}" type="parTrans" cxnId="{E481ED3C-CC5D-4D1A-83B3-808CF7F3E8E7}">
      <dgm:prSet/>
      <dgm:spPr/>
      <dgm:t>
        <a:bodyPr/>
        <a:lstStyle/>
        <a:p>
          <a:endParaRPr lang="ru-RU"/>
        </a:p>
      </dgm:t>
    </dgm:pt>
    <dgm:pt modelId="{CEFE56E8-3C8E-4AD2-827F-08C4F50D7FDC}" type="sibTrans" cxnId="{E481ED3C-CC5D-4D1A-83B3-808CF7F3E8E7}">
      <dgm:prSet/>
      <dgm:spPr/>
      <dgm:t>
        <a:bodyPr/>
        <a:lstStyle/>
        <a:p>
          <a:endParaRPr lang="ru-RU"/>
        </a:p>
      </dgm:t>
    </dgm:pt>
    <dgm:pt modelId="{4776AA86-5500-48D9-A02F-7CDEA0F09B67}" type="pres">
      <dgm:prSet presAssocID="{B56F0027-73DE-448A-A521-734F5D31AA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D8F8CC-A501-4A3A-90C3-BE0869D41719}" type="pres">
      <dgm:prSet presAssocID="{72EF87FA-7FC3-4F5E-A97C-678115456ADB}" presName="parentLin" presStyleCnt="0"/>
      <dgm:spPr/>
    </dgm:pt>
    <dgm:pt modelId="{4AEDEC0F-913C-487E-B3EB-950FAB727CBC}" type="pres">
      <dgm:prSet presAssocID="{72EF87FA-7FC3-4F5E-A97C-678115456AD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0895720-7C76-46E0-82E1-20B6E4176E3D}" type="pres">
      <dgm:prSet presAssocID="{72EF87FA-7FC3-4F5E-A97C-678115456ADB}" presName="parentText" presStyleLbl="node1" presStyleIdx="0" presStyleCnt="1" custScaleX="130166" custScaleY="974026" custLinFactY="154653" custLinFactNeighborX="2041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1C4A6-B253-4037-8986-7FCC6B012E47}" type="pres">
      <dgm:prSet presAssocID="{72EF87FA-7FC3-4F5E-A97C-678115456ADB}" presName="negativeSpace" presStyleCnt="0"/>
      <dgm:spPr/>
    </dgm:pt>
    <dgm:pt modelId="{565B2F13-D92B-4B29-A0F7-3F7E7A2A0EC6}" type="pres">
      <dgm:prSet presAssocID="{72EF87FA-7FC3-4F5E-A97C-678115456ADB}" presName="childText" presStyleLbl="conFgAcc1" presStyleIdx="0" presStyleCnt="1" custScaleY="145084" custLinFactNeighborX="-252" custLinFactNeighborY="-83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FA9B5-0B21-4EDF-8296-A1E4A2C988B4}" type="presOf" srcId="{4D8E139F-688A-4566-B2D3-0190CC7AA424}" destId="{565B2F13-D92B-4B29-A0F7-3F7E7A2A0EC6}" srcOrd="0" destOrd="1" presId="urn:microsoft.com/office/officeart/2005/8/layout/list1"/>
    <dgm:cxn modelId="{3E61E39C-5C7D-4BCB-9F6E-BA88977CFCD7}" type="presOf" srcId="{36580782-BFB5-4736-96F8-9EDB1FA4F0DB}" destId="{565B2F13-D92B-4B29-A0F7-3F7E7A2A0EC6}" srcOrd="0" destOrd="3" presId="urn:microsoft.com/office/officeart/2005/8/layout/list1"/>
    <dgm:cxn modelId="{4A0D9233-CDF3-4D69-9581-7A9A18A4E3A9}" type="presOf" srcId="{56AD647E-99DA-48ED-90F6-890934F89E51}" destId="{565B2F13-D92B-4B29-A0F7-3F7E7A2A0EC6}" srcOrd="0" destOrd="4" presId="urn:microsoft.com/office/officeart/2005/8/layout/list1"/>
    <dgm:cxn modelId="{1D70BD2B-7094-4A90-9123-14FCD0B90CC6}" type="presOf" srcId="{72EF87FA-7FC3-4F5E-A97C-678115456ADB}" destId="{4AEDEC0F-913C-487E-B3EB-950FAB727CBC}" srcOrd="0" destOrd="0" presId="urn:microsoft.com/office/officeart/2005/8/layout/list1"/>
    <dgm:cxn modelId="{9BD25F5A-77CA-4BA1-9D68-F04ED26B0159}" type="presOf" srcId="{DF3F95AF-B6DA-42A3-AAA3-02BCDDE644EF}" destId="{565B2F13-D92B-4B29-A0F7-3F7E7A2A0EC6}" srcOrd="0" destOrd="2" presId="urn:microsoft.com/office/officeart/2005/8/layout/list1"/>
    <dgm:cxn modelId="{19FECAF1-8CF6-46AD-9C30-49757469F10A}" srcId="{72EF87FA-7FC3-4F5E-A97C-678115456ADB}" destId="{36580782-BFB5-4736-96F8-9EDB1FA4F0DB}" srcOrd="3" destOrd="0" parTransId="{7CB1C1E7-58C6-4864-A095-75E6BC7F32D6}" sibTransId="{855AB660-2102-4AC2-9BE4-700CF4C85034}"/>
    <dgm:cxn modelId="{AD19FE6A-BA3A-4D73-8E0F-79C7AF4DCBA2}" srcId="{72EF87FA-7FC3-4F5E-A97C-678115456ADB}" destId="{56AD647E-99DA-48ED-90F6-890934F89E51}" srcOrd="4" destOrd="0" parTransId="{9F8D6CAB-5C68-4AF9-8711-C2C39C607883}" sibTransId="{258C63A8-F1DE-4781-B4E5-D5A95FA021F4}"/>
    <dgm:cxn modelId="{E481ED3C-CC5D-4D1A-83B3-808CF7F3E8E7}" srcId="{72EF87FA-7FC3-4F5E-A97C-678115456ADB}" destId="{9328593F-39A3-4170-9CC5-EB20AD513BD4}" srcOrd="0" destOrd="0" parTransId="{E4A7A1E0-C2A7-43B9-8DD0-00FA50426301}" sibTransId="{CEFE56E8-3C8E-4AD2-827F-08C4F50D7FDC}"/>
    <dgm:cxn modelId="{779BDB6F-C674-4DDF-9A75-842A52F896A6}" type="presOf" srcId="{9328593F-39A3-4170-9CC5-EB20AD513BD4}" destId="{565B2F13-D92B-4B29-A0F7-3F7E7A2A0EC6}" srcOrd="0" destOrd="0" presId="urn:microsoft.com/office/officeart/2005/8/layout/list1"/>
    <dgm:cxn modelId="{43322C6E-BBE3-43F6-A8E1-75C9695272BE}" srcId="{72EF87FA-7FC3-4F5E-A97C-678115456ADB}" destId="{4D8E139F-688A-4566-B2D3-0190CC7AA424}" srcOrd="1" destOrd="0" parTransId="{6A7BC96C-4C3E-4884-BA8F-9E3298D6E930}" sibTransId="{533D6ABA-7220-4F60-BDCD-31F0FBEAE309}"/>
    <dgm:cxn modelId="{8E3AFA9B-6CF7-4AF7-A28A-0B1C001702E4}" srcId="{72EF87FA-7FC3-4F5E-A97C-678115456ADB}" destId="{DF3F95AF-B6DA-42A3-AAA3-02BCDDE644EF}" srcOrd="2" destOrd="0" parTransId="{0BC043C4-9470-4418-A567-9B1B96403FCB}" sibTransId="{9EAEAE85-5B07-46C7-A013-F8111E18EE62}"/>
    <dgm:cxn modelId="{652CE2F3-BE89-4B01-8884-1743DC2AD95E}" type="presOf" srcId="{72EF87FA-7FC3-4F5E-A97C-678115456ADB}" destId="{B0895720-7C76-46E0-82E1-20B6E4176E3D}" srcOrd="1" destOrd="0" presId="urn:microsoft.com/office/officeart/2005/8/layout/list1"/>
    <dgm:cxn modelId="{F13C392F-57E4-4372-AA8C-6130A5C5AD32}" srcId="{B56F0027-73DE-448A-A521-734F5D31AA77}" destId="{72EF87FA-7FC3-4F5E-A97C-678115456ADB}" srcOrd="0" destOrd="0" parTransId="{A7D6D028-A1C2-446D-BC57-5772240403C5}" sibTransId="{D28ECFBB-A811-4238-87DE-D509A54A35B3}"/>
    <dgm:cxn modelId="{A1144DFD-F62C-4168-9451-A5066976B74A}" type="presOf" srcId="{B56F0027-73DE-448A-A521-734F5D31AA77}" destId="{4776AA86-5500-48D9-A02F-7CDEA0F09B67}" srcOrd="0" destOrd="0" presId="urn:microsoft.com/office/officeart/2005/8/layout/list1"/>
    <dgm:cxn modelId="{5949380E-4C61-43FC-BD1C-DF16593FD933}" type="presParOf" srcId="{4776AA86-5500-48D9-A02F-7CDEA0F09B67}" destId="{06D8F8CC-A501-4A3A-90C3-BE0869D41719}" srcOrd="0" destOrd="0" presId="urn:microsoft.com/office/officeart/2005/8/layout/list1"/>
    <dgm:cxn modelId="{048367D5-A607-4C81-AF89-D78D4EA51F03}" type="presParOf" srcId="{06D8F8CC-A501-4A3A-90C3-BE0869D41719}" destId="{4AEDEC0F-913C-487E-B3EB-950FAB727CBC}" srcOrd="0" destOrd="0" presId="urn:microsoft.com/office/officeart/2005/8/layout/list1"/>
    <dgm:cxn modelId="{F7451B2C-AE1D-4994-9CE4-E19EDDF7EA95}" type="presParOf" srcId="{06D8F8CC-A501-4A3A-90C3-BE0869D41719}" destId="{B0895720-7C76-46E0-82E1-20B6E4176E3D}" srcOrd="1" destOrd="0" presId="urn:microsoft.com/office/officeart/2005/8/layout/list1"/>
    <dgm:cxn modelId="{852858CC-A5E3-4B6C-921F-4EBFBAFD6F12}" type="presParOf" srcId="{4776AA86-5500-48D9-A02F-7CDEA0F09B67}" destId="{7261C4A6-B253-4037-8986-7FCC6B012E47}" srcOrd="1" destOrd="0" presId="urn:microsoft.com/office/officeart/2005/8/layout/list1"/>
    <dgm:cxn modelId="{7AA76A03-F789-4FEA-89BE-7180CAE76388}" type="presParOf" srcId="{4776AA86-5500-48D9-A02F-7CDEA0F09B67}" destId="{565B2F13-D92B-4B29-A0F7-3F7E7A2A0EC6}" srcOrd="2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EE1F2A-7F37-4F35-AB12-DB0E5B78E11D}" type="doc">
      <dgm:prSet loTypeId="urn:microsoft.com/office/officeart/2005/8/layout/hList1" loCatId="list" qsTypeId="urn:microsoft.com/office/officeart/2005/8/quickstyle/simple1#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47582DC-3EFF-4F7D-B8E1-3B3137582FC3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Члены ДОС организовали:</a:t>
          </a:r>
          <a:endParaRPr lang="ru-RU" sz="20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D7C483-6EBF-43E8-A1BE-1BE1693E0CA5}" type="parTrans" cxnId="{3C0C61C8-6433-4843-80CE-9712B7D858B3}">
      <dgm:prSet/>
      <dgm:spPr/>
      <dgm:t>
        <a:bodyPr/>
        <a:lstStyle/>
        <a:p>
          <a:endParaRPr lang="ru-RU"/>
        </a:p>
      </dgm:t>
    </dgm:pt>
    <dgm:pt modelId="{6A360C3E-A3B3-45D4-8742-FCD2149AD83D}" type="sibTrans" cxnId="{3C0C61C8-6433-4843-80CE-9712B7D858B3}">
      <dgm:prSet/>
      <dgm:spPr/>
      <dgm:t>
        <a:bodyPr/>
        <a:lstStyle/>
        <a:p>
          <a:endParaRPr lang="ru-RU"/>
        </a:p>
      </dgm:t>
    </dgm:pt>
    <dgm:pt modelId="{1407936B-987C-4A35-8FD7-C0C57A3F7FCB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Просветительские мероприятия;</a:t>
          </a:r>
          <a:endParaRPr lang="ru-RU" sz="2000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F7856-E664-4FB5-AE2A-AC10D5DE0CE8}" type="parTrans" cxnId="{F0EF3121-13BD-40D9-9676-1CA166117F2A}">
      <dgm:prSet/>
      <dgm:spPr/>
      <dgm:t>
        <a:bodyPr/>
        <a:lstStyle/>
        <a:p>
          <a:endParaRPr lang="ru-RU"/>
        </a:p>
      </dgm:t>
    </dgm:pt>
    <dgm:pt modelId="{4C309314-DB33-4D65-B4AC-AB6259DFFE4B}" type="sibTrans" cxnId="{F0EF3121-13BD-40D9-9676-1CA166117F2A}">
      <dgm:prSet/>
      <dgm:spPr/>
      <dgm:t>
        <a:bodyPr/>
        <a:lstStyle/>
        <a:p>
          <a:endParaRPr lang="ru-RU"/>
        </a:p>
      </dgm:t>
    </dgm:pt>
    <dgm:pt modelId="{844C5D0E-23F0-4E0D-917B-C7032545874E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безопасности в сети Интернет; </a:t>
          </a:r>
          <a:endParaRPr lang="ru-RU" sz="2000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F71E5-B3C8-4456-883D-039EAD2C2964}" type="parTrans" cxnId="{F3C8F0E3-16F1-4F06-BE23-8B4E13A4D609}">
      <dgm:prSet/>
      <dgm:spPr/>
      <dgm:t>
        <a:bodyPr/>
        <a:lstStyle/>
        <a:p>
          <a:endParaRPr lang="ru-RU"/>
        </a:p>
      </dgm:t>
    </dgm:pt>
    <dgm:pt modelId="{80CF3BFF-D1C4-48F9-8656-728BF9EFDA62}" type="sibTrans" cxnId="{F3C8F0E3-16F1-4F06-BE23-8B4E13A4D609}">
      <dgm:prSet/>
      <dgm:spPr/>
      <dgm:t>
        <a:bodyPr/>
        <a:lstStyle/>
        <a:p>
          <a:endParaRPr lang="ru-RU"/>
        </a:p>
      </dgm:t>
    </dgm:pt>
    <dgm:pt modelId="{094AE8A2-3AF9-4BB6-8224-FE727418E2E3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личностного роста;</a:t>
          </a:r>
          <a:endParaRPr lang="ru-RU" sz="2000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10CDB-3056-45BC-B8EF-10BFDEF5D192}" type="parTrans" cxnId="{BD5D8B74-2908-47B0-89FA-1E8B30397209}">
      <dgm:prSet/>
      <dgm:spPr/>
      <dgm:t>
        <a:bodyPr/>
        <a:lstStyle/>
        <a:p>
          <a:endParaRPr lang="ru-RU"/>
        </a:p>
      </dgm:t>
    </dgm:pt>
    <dgm:pt modelId="{D10910C4-DB78-4491-9D3A-66DF702C5248}" type="sibTrans" cxnId="{BD5D8B74-2908-47B0-89FA-1E8B30397209}">
      <dgm:prSet/>
      <dgm:spPr/>
      <dgm:t>
        <a:bodyPr/>
        <a:lstStyle/>
        <a:p>
          <a:endParaRPr lang="ru-RU"/>
        </a:p>
      </dgm:t>
    </dgm:pt>
    <dgm:pt modelId="{625CA735-4988-42A7-B9E0-34C20FEC5D5D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флешмоб</a:t>
          </a:r>
          <a:r>
            <a:rPr lang="ru-RU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«#</a:t>
          </a:r>
          <a:r>
            <a:rPr lang="ru-RU" sz="2000" b="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СемьяДома</a:t>
          </a:r>
          <a:r>
            <a:rPr lang="ru-RU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  <a:endParaRPr lang="ru-RU" sz="2000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90DA2-C6C6-462E-89C2-1BE4CDC561AF}" type="parTrans" cxnId="{EC0E406F-14F6-46A2-BB1A-D3A5FA781807}">
      <dgm:prSet/>
      <dgm:spPr/>
      <dgm:t>
        <a:bodyPr/>
        <a:lstStyle/>
        <a:p>
          <a:endParaRPr lang="ru-RU"/>
        </a:p>
      </dgm:t>
    </dgm:pt>
    <dgm:pt modelId="{16AEC803-9BDB-4C3B-BCA0-1105C490AC18}" type="sibTrans" cxnId="{EC0E406F-14F6-46A2-BB1A-D3A5FA781807}">
      <dgm:prSet/>
      <dgm:spPr/>
      <dgm:t>
        <a:bodyPr/>
        <a:lstStyle/>
        <a:p>
          <a:endParaRPr lang="ru-RU"/>
        </a:p>
      </dgm:t>
    </dgm:pt>
    <dgm:pt modelId="{418E5BDD-74B7-4299-84D4-3DC7D4111F6E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Краевой форум «Дети – детям 2021».</a:t>
          </a:r>
          <a:endParaRPr lang="ru-RU" sz="2000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B19D1-95AE-40D8-BBF9-F784E6AF0446}" type="parTrans" cxnId="{ADD65C9C-C596-4AA3-8F40-FF8978DA70BD}">
      <dgm:prSet/>
      <dgm:spPr/>
      <dgm:t>
        <a:bodyPr/>
        <a:lstStyle/>
        <a:p>
          <a:endParaRPr lang="ru-RU"/>
        </a:p>
      </dgm:t>
    </dgm:pt>
    <dgm:pt modelId="{B7156740-C399-4A03-AD8F-ECBB7CFAF0EC}" type="sibTrans" cxnId="{ADD65C9C-C596-4AA3-8F40-FF8978DA70BD}">
      <dgm:prSet/>
      <dgm:spPr/>
      <dgm:t>
        <a:bodyPr/>
        <a:lstStyle/>
        <a:p>
          <a:endParaRPr lang="ru-RU"/>
        </a:p>
      </dgm:t>
    </dgm:pt>
    <dgm:pt modelId="{1E5326F5-E5FD-434C-B102-DEC8CD569A3B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Акция 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«Дети имеют право знать свои права»; </a:t>
          </a:r>
          <a:endParaRPr lang="ru-RU" sz="2000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40F9C-F560-468B-B215-249540CE52F1}" type="parTrans" cxnId="{648B27EF-0E0C-4A4B-8867-BB691A776D5A}">
      <dgm:prSet/>
      <dgm:spPr/>
      <dgm:t>
        <a:bodyPr/>
        <a:lstStyle/>
        <a:p>
          <a:endParaRPr lang="ru-RU"/>
        </a:p>
      </dgm:t>
    </dgm:pt>
    <dgm:pt modelId="{10FCCF66-0FB5-429D-8023-6B3E5CBAB222}" type="sibTrans" cxnId="{648B27EF-0E0C-4A4B-8867-BB691A776D5A}">
      <dgm:prSet/>
      <dgm:spPr/>
      <dgm:t>
        <a:bodyPr/>
        <a:lstStyle/>
        <a:p>
          <a:endParaRPr lang="ru-RU"/>
        </a:p>
      </dgm:t>
    </dgm:pt>
    <dgm:pt modelId="{285DC63A-65A5-45DF-B750-736EE149A0A4}" type="pres">
      <dgm:prSet presAssocID="{65EE1F2A-7F37-4F35-AB12-DB0E5B78E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F8548-D703-4EC2-A02F-99828861E0C0}" type="pres">
      <dgm:prSet presAssocID="{247582DC-3EFF-4F7D-B8E1-3B3137582FC3}" presName="composite" presStyleCnt="0"/>
      <dgm:spPr/>
      <dgm:t>
        <a:bodyPr/>
        <a:lstStyle/>
        <a:p>
          <a:endParaRPr lang="ru-RU"/>
        </a:p>
      </dgm:t>
    </dgm:pt>
    <dgm:pt modelId="{66989A69-E7FE-4B79-B19F-2A9ABE747D2E}" type="pres">
      <dgm:prSet presAssocID="{247582DC-3EFF-4F7D-B8E1-3B3137582FC3}" presName="parTx" presStyleLbl="alignNode1" presStyleIdx="0" presStyleCnt="1" custLinFactNeighborX="-10531" custLinFactNeighborY="-3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88A4F-8B8F-4A65-920A-EF04942ED1AA}" type="pres">
      <dgm:prSet presAssocID="{247582DC-3EFF-4F7D-B8E1-3B3137582FC3}" presName="desTx" presStyleLbl="alignAccFollowNode1" presStyleIdx="0" presStyleCnt="1" custScaleX="100002" custLinFactNeighborX="-3023" custLinFactNeighborY="2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B86922-EC93-4E18-A9E8-ECB22CC5D3F2}" type="presOf" srcId="{094AE8A2-3AF9-4BB6-8224-FE727418E2E3}" destId="{5E688A4F-8B8F-4A65-920A-EF04942ED1AA}" srcOrd="0" destOrd="2" presId="urn:microsoft.com/office/officeart/2005/8/layout/hList1"/>
    <dgm:cxn modelId="{F0EF3121-13BD-40D9-9676-1CA166117F2A}" srcId="{247582DC-3EFF-4F7D-B8E1-3B3137582FC3}" destId="{1407936B-987C-4A35-8FD7-C0C57A3F7FCB}" srcOrd="0" destOrd="0" parTransId="{3A4F7856-E664-4FB5-AE2A-AC10D5DE0CE8}" sibTransId="{4C309314-DB33-4D65-B4AC-AB6259DFFE4B}"/>
    <dgm:cxn modelId="{9F65E9AF-E4EE-4EEF-9B51-A188637CF92F}" type="presOf" srcId="{1E5326F5-E5FD-434C-B102-DEC8CD569A3B}" destId="{5E688A4F-8B8F-4A65-920A-EF04942ED1AA}" srcOrd="0" destOrd="4" presId="urn:microsoft.com/office/officeart/2005/8/layout/hList1"/>
    <dgm:cxn modelId="{372C87E2-47EC-451D-B2B1-27C0B046EF7B}" type="presOf" srcId="{65EE1F2A-7F37-4F35-AB12-DB0E5B78E11D}" destId="{285DC63A-65A5-45DF-B750-736EE149A0A4}" srcOrd="0" destOrd="0" presId="urn:microsoft.com/office/officeart/2005/8/layout/hList1"/>
    <dgm:cxn modelId="{648B27EF-0E0C-4A4B-8867-BB691A776D5A}" srcId="{247582DC-3EFF-4F7D-B8E1-3B3137582FC3}" destId="{1E5326F5-E5FD-434C-B102-DEC8CD569A3B}" srcOrd="4" destOrd="0" parTransId="{A9240F9C-F560-468B-B215-249540CE52F1}" sibTransId="{10FCCF66-0FB5-429D-8023-6B3E5CBAB222}"/>
    <dgm:cxn modelId="{0D91876B-0006-4C9F-AE0C-C0AFEE42A723}" type="presOf" srcId="{1407936B-987C-4A35-8FD7-C0C57A3F7FCB}" destId="{5E688A4F-8B8F-4A65-920A-EF04942ED1AA}" srcOrd="0" destOrd="0" presId="urn:microsoft.com/office/officeart/2005/8/layout/hList1"/>
    <dgm:cxn modelId="{229DCF8A-D5A7-4122-8D27-DE476FD4BFD3}" type="presOf" srcId="{247582DC-3EFF-4F7D-B8E1-3B3137582FC3}" destId="{66989A69-E7FE-4B79-B19F-2A9ABE747D2E}" srcOrd="0" destOrd="0" presId="urn:microsoft.com/office/officeart/2005/8/layout/hList1"/>
    <dgm:cxn modelId="{BD5D8B74-2908-47B0-89FA-1E8B30397209}" srcId="{247582DC-3EFF-4F7D-B8E1-3B3137582FC3}" destId="{094AE8A2-3AF9-4BB6-8224-FE727418E2E3}" srcOrd="2" destOrd="0" parTransId="{91010CDB-3056-45BC-B8EF-10BFDEF5D192}" sibTransId="{D10910C4-DB78-4491-9D3A-66DF702C5248}"/>
    <dgm:cxn modelId="{3C0C61C8-6433-4843-80CE-9712B7D858B3}" srcId="{65EE1F2A-7F37-4F35-AB12-DB0E5B78E11D}" destId="{247582DC-3EFF-4F7D-B8E1-3B3137582FC3}" srcOrd="0" destOrd="0" parTransId="{25D7C483-6EBF-43E8-A1BE-1BE1693E0CA5}" sibTransId="{6A360C3E-A3B3-45D4-8742-FCD2149AD83D}"/>
    <dgm:cxn modelId="{95717A67-78FA-43D6-800F-F9E46BC25D81}" type="presOf" srcId="{625CA735-4988-42A7-B9E0-34C20FEC5D5D}" destId="{5E688A4F-8B8F-4A65-920A-EF04942ED1AA}" srcOrd="0" destOrd="3" presId="urn:microsoft.com/office/officeart/2005/8/layout/hList1"/>
    <dgm:cxn modelId="{ADD65C9C-C596-4AA3-8F40-FF8978DA70BD}" srcId="{247582DC-3EFF-4F7D-B8E1-3B3137582FC3}" destId="{418E5BDD-74B7-4299-84D4-3DC7D4111F6E}" srcOrd="5" destOrd="0" parTransId="{D1FB19D1-95AE-40D8-BBF9-F784E6AF0446}" sibTransId="{B7156740-C399-4A03-AD8F-ECBB7CFAF0EC}"/>
    <dgm:cxn modelId="{4592EF37-1EB0-4E39-961D-F362DDD61D10}" type="presOf" srcId="{418E5BDD-74B7-4299-84D4-3DC7D4111F6E}" destId="{5E688A4F-8B8F-4A65-920A-EF04942ED1AA}" srcOrd="0" destOrd="5" presId="urn:microsoft.com/office/officeart/2005/8/layout/hList1"/>
    <dgm:cxn modelId="{F3C8F0E3-16F1-4F06-BE23-8B4E13A4D609}" srcId="{247582DC-3EFF-4F7D-B8E1-3B3137582FC3}" destId="{844C5D0E-23F0-4E0D-917B-C7032545874E}" srcOrd="1" destOrd="0" parTransId="{202F71E5-B3C8-4456-883D-039EAD2C2964}" sibTransId="{80CF3BFF-D1C4-48F9-8656-728BF9EFDA62}"/>
    <dgm:cxn modelId="{EC0E406F-14F6-46A2-BB1A-D3A5FA781807}" srcId="{247582DC-3EFF-4F7D-B8E1-3B3137582FC3}" destId="{625CA735-4988-42A7-B9E0-34C20FEC5D5D}" srcOrd="3" destOrd="0" parTransId="{FF890DA2-C6C6-462E-89C2-1BE4CDC561AF}" sibTransId="{16AEC803-9BDB-4C3B-BCA0-1105C490AC18}"/>
    <dgm:cxn modelId="{78CB307A-D42A-4A62-B2ED-1349A5A77896}" type="presOf" srcId="{844C5D0E-23F0-4E0D-917B-C7032545874E}" destId="{5E688A4F-8B8F-4A65-920A-EF04942ED1AA}" srcOrd="0" destOrd="1" presId="urn:microsoft.com/office/officeart/2005/8/layout/hList1"/>
    <dgm:cxn modelId="{DFDD865E-BC30-4C8C-88B0-B1C9D111B6B0}" type="presParOf" srcId="{285DC63A-65A5-45DF-B750-736EE149A0A4}" destId="{EAFF8548-D703-4EC2-A02F-99828861E0C0}" srcOrd="0" destOrd="0" presId="urn:microsoft.com/office/officeart/2005/8/layout/hList1"/>
    <dgm:cxn modelId="{A687342C-C0B9-4C18-BF0D-4CFC4BC003D9}" type="presParOf" srcId="{EAFF8548-D703-4EC2-A02F-99828861E0C0}" destId="{66989A69-E7FE-4B79-B19F-2A9ABE747D2E}" srcOrd="0" destOrd="0" presId="urn:microsoft.com/office/officeart/2005/8/layout/hList1"/>
    <dgm:cxn modelId="{82A86E54-9A66-4E0E-84FA-4E8004F33A4B}" type="presParOf" srcId="{EAFF8548-D703-4EC2-A02F-99828861E0C0}" destId="{5E688A4F-8B8F-4A65-920A-EF04942ED1AA}" srcOrd="1" destOrd="0" presId="urn:microsoft.com/office/officeart/2005/8/layout/hList1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BB49EF-4177-446A-9594-9A99F981BB03}" type="doc">
      <dgm:prSet loTypeId="urn:microsoft.com/office/officeart/2005/8/layout/lProcess3" loCatId="process" qsTypeId="urn:microsoft.com/office/officeart/2005/8/quickstyle/simple1#6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0AF50319-813C-48D6-817F-5ADED0D308E7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ДЕТСКИЙ ОБЩЕСТВЕННЫЙ СОВЕТ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4A1DE-6B9E-4697-8542-D746DBA9B772}" type="parTrans" cxnId="{6A6697EC-AA1F-4122-9AE7-E0CD095DB470}">
      <dgm:prSet/>
      <dgm:spPr/>
      <dgm:t>
        <a:bodyPr/>
        <a:lstStyle/>
        <a:p>
          <a:endParaRPr lang="ru-RU"/>
        </a:p>
      </dgm:t>
    </dgm:pt>
    <dgm:pt modelId="{172D7AE9-DF7F-4220-8D4F-27C9C4BA8F45}" type="sibTrans" cxnId="{6A6697EC-AA1F-4122-9AE7-E0CD095DB470}">
      <dgm:prSet/>
      <dgm:spPr/>
      <dgm:t>
        <a:bodyPr/>
        <a:lstStyle/>
        <a:p>
          <a:endParaRPr lang="ru-RU"/>
        </a:p>
      </dgm:t>
    </dgm:pt>
    <dgm:pt modelId="{4137B762-BAE6-4337-9CC9-2CFE1EC70EC8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 детей в возрасте 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14 до 18 лет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C56D2-688B-4359-AAF8-0EEE7FEED817}" type="parTrans" cxnId="{00386A7C-03B0-429E-82B8-B79237351CCF}">
      <dgm:prSet/>
      <dgm:spPr/>
      <dgm:t>
        <a:bodyPr/>
        <a:lstStyle/>
        <a:p>
          <a:endParaRPr lang="ru-RU"/>
        </a:p>
      </dgm:t>
    </dgm:pt>
    <dgm:pt modelId="{C0445DBB-E73B-44FB-A78E-164A668D3F12}" type="sibTrans" cxnId="{00386A7C-03B0-429E-82B8-B79237351CCF}">
      <dgm:prSet/>
      <dgm:spPr/>
      <dgm:t>
        <a:bodyPr/>
        <a:lstStyle/>
        <a:p>
          <a:endParaRPr lang="ru-RU"/>
        </a:p>
      </dgm:t>
    </dgm:pt>
    <dgm:pt modelId="{E681F4AA-60EF-4D04-8178-4BCC7BFE9687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18 территорий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907DB8-C643-4258-9679-78E708B014DF}" type="parTrans" cxnId="{D4459B33-D8CD-441E-B5CE-E5AC3AC0CFF8}">
      <dgm:prSet/>
      <dgm:spPr/>
      <dgm:t>
        <a:bodyPr/>
        <a:lstStyle/>
        <a:p>
          <a:endParaRPr lang="ru-RU"/>
        </a:p>
      </dgm:t>
    </dgm:pt>
    <dgm:pt modelId="{F5C8F8A9-601B-450D-9743-02FE075F82CC}" type="sibTrans" cxnId="{D4459B33-D8CD-441E-B5CE-E5AC3AC0CFF8}">
      <dgm:prSet/>
      <dgm:spPr/>
      <dgm:t>
        <a:bodyPr/>
        <a:lstStyle/>
        <a:p>
          <a:endParaRPr lang="ru-RU"/>
        </a:p>
      </dgm:t>
    </dgm:pt>
    <dgm:pt modelId="{478F70E0-52AD-472B-A048-38FB6CF1FBC6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https://vk.com/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dospupprvpk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55FF3-FE36-4DF0-A07E-B8281100EE9C}" type="parTrans" cxnId="{85AFAADE-7AC3-4C82-8808-6E7C4CFD8C1A}">
      <dgm:prSet/>
      <dgm:spPr/>
      <dgm:t>
        <a:bodyPr/>
        <a:lstStyle/>
        <a:p>
          <a:endParaRPr lang="ru-RU"/>
        </a:p>
      </dgm:t>
    </dgm:pt>
    <dgm:pt modelId="{F0343BDA-EF88-4733-858E-8BBC5FCBF4DD}" type="sibTrans" cxnId="{85AFAADE-7AC3-4C82-8808-6E7C4CFD8C1A}">
      <dgm:prSet/>
      <dgm:spPr/>
      <dgm:t>
        <a:bodyPr/>
        <a:lstStyle/>
        <a:p>
          <a:endParaRPr lang="ru-RU"/>
        </a:p>
      </dgm:t>
    </dgm:pt>
    <dgm:pt modelId="{1468E9BE-DD78-4CD9-8F6E-2FC72915ADF4}" type="pres">
      <dgm:prSet presAssocID="{3CBB49EF-4177-446A-9594-9A99F981BB0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69C541-D794-466C-90D2-70BA29C794BE}" type="pres">
      <dgm:prSet presAssocID="{0AF50319-813C-48D6-817F-5ADED0D308E7}" presName="horFlow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C4FE315-E98A-4865-ABE3-004538661B24}" type="pres">
      <dgm:prSet presAssocID="{0AF50319-813C-48D6-817F-5ADED0D308E7}" presName="bigChev" presStyleLbl="node1" presStyleIdx="0" presStyleCnt="1" custScaleX="123525" custLinFactNeighborX="-1499" custLinFactNeighborY="876"/>
      <dgm:spPr/>
      <dgm:t>
        <a:bodyPr/>
        <a:lstStyle/>
        <a:p>
          <a:endParaRPr lang="ru-RU"/>
        </a:p>
      </dgm:t>
    </dgm:pt>
    <dgm:pt modelId="{A93DE7D3-D841-4749-9135-2795850F8BC6}" type="pres">
      <dgm:prSet presAssocID="{B81C56D2-688B-4359-AAF8-0EEE7FEED817}" presName="par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B447196-DFF4-4BA4-AA34-1E3ACFC2F4F6}" type="pres">
      <dgm:prSet presAssocID="{4137B762-BAE6-4337-9CC9-2CFE1EC70EC8}" presName="node" presStyleLbl="alignAccFollowNode1" presStyleIdx="0" presStyleCnt="3" custScaleX="11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20486-3C4C-4DCD-AAE5-77AAA79215D4}" type="pres">
      <dgm:prSet presAssocID="{C0445DBB-E73B-44FB-A78E-164A668D3F12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8087EDB-D058-4D56-B0D2-14A5EF65917F}" type="pres">
      <dgm:prSet presAssocID="{E681F4AA-60EF-4D04-8178-4BCC7BFE9687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56CAE-4B5C-42AA-A487-89C9B492F976}" type="pres">
      <dgm:prSet presAssocID="{F5C8F8A9-601B-450D-9743-02FE075F82CC}" presName="sibTrans" presStyleCnt="0"/>
      <dgm:spPr/>
      <dgm:t>
        <a:bodyPr/>
        <a:lstStyle/>
        <a:p>
          <a:endParaRPr lang="ru-RU"/>
        </a:p>
      </dgm:t>
    </dgm:pt>
    <dgm:pt modelId="{873D1AC2-23D0-4278-B0A9-9F2F4760D5EB}" type="pres">
      <dgm:prSet presAssocID="{478F70E0-52AD-472B-A048-38FB6CF1FBC6}" presName="node" presStyleLbl="alignAccFollowNode1" presStyleIdx="2" presStyleCnt="3" custScaleX="117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86A7C-03B0-429E-82B8-B79237351CCF}" srcId="{0AF50319-813C-48D6-817F-5ADED0D308E7}" destId="{4137B762-BAE6-4337-9CC9-2CFE1EC70EC8}" srcOrd="0" destOrd="0" parTransId="{B81C56D2-688B-4359-AAF8-0EEE7FEED817}" sibTransId="{C0445DBB-E73B-44FB-A78E-164A668D3F12}"/>
    <dgm:cxn modelId="{6A6697EC-AA1F-4122-9AE7-E0CD095DB470}" srcId="{3CBB49EF-4177-446A-9594-9A99F981BB03}" destId="{0AF50319-813C-48D6-817F-5ADED0D308E7}" srcOrd="0" destOrd="0" parTransId="{8474A1DE-6B9E-4697-8542-D746DBA9B772}" sibTransId="{172D7AE9-DF7F-4220-8D4F-27C9C4BA8F45}"/>
    <dgm:cxn modelId="{D4459B33-D8CD-441E-B5CE-E5AC3AC0CFF8}" srcId="{0AF50319-813C-48D6-817F-5ADED0D308E7}" destId="{E681F4AA-60EF-4D04-8178-4BCC7BFE9687}" srcOrd="1" destOrd="0" parTransId="{C3907DB8-C643-4258-9679-78E708B014DF}" sibTransId="{F5C8F8A9-601B-450D-9743-02FE075F82CC}"/>
    <dgm:cxn modelId="{8C269D0E-CB96-4D54-BB24-F1B3BAF9AFF5}" type="presOf" srcId="{478F70E0-52AD-472B-A048-38FB6CF1FBC6}" destId="{873D1AC2-23D0-4278-B0A9-9F2F4760D5EB}" srcOrd="0" destOrd="0" presId="urn:microsoft.com/office/officeart/2005/8/layout/lProcess3"/>
    <dgm:cxn modelId="{85AFAADE-7AC3-4C82-8808-6E7C4CFD8C1A}" srcId="{0AF50319-813C-48D6-817F-5ADED0D308E7}" destId="{478F70E0-52AD-472B-A048-38FB6CF1FBC6}" srcOrd="2" destOrd="0" parTransId="{39C55FF3-FE36-4DF0-A07E-B8281100EE9C}" sibTransId="{F0343BDA-EF88-4733-858E-8BBC5FCBF4DD}"/>
    <dgm:cxn modelId="{DE63BBF7-0F0D-42A9-B7DE-C1B9BD56FAE9}" type="presOf" srcId="{4137B762-BAE6-4337-9CC9-2CFE1EC70EC8}" destId="{6B447196-DFF4-4BA4-AA34-1E3ACFC2F4F6}" srcOrd="0" destOrd="0" presId="urn:microsoft.com/office/officeart/2005/8/layout/lProcess3"/>
    <dgm:cxn modelId="{1263EFF0-2012-41DE-B577-C5D159B1ED40}" type="presOf" srcId="{E681F4AA-60EF-4D04-8178-4BCC7BFE9687}" destId="{78087EDB-D058-4D56-B0D2-14A5EF65917F}" srcOrd="0" destOrd="0" presId="urn:microsoft.com/office/officeart/2005/8/layout/lProcess3"/>
    <dgm:cxn modelId="{D38B5D7C-4150-4FAA-9787-381F46DC6781}" type="presOf" srcId="{0AF50319-813C-48D6-817F-5ADED0D308E7}" destId="{AC4FE315-E98A-4865-ABE3-004538661B24}" srcOrd="0" destOrd="0" presId="urn:microsoft.com/office/officeart/2005/8/layout/lProcess3"/>
    <dgm:cxn modelId="{ACC4E4AA-9181-4646-A74E-767EFE25249B}" type="presOf" srcId="{3CBB49EF-4177-446A-9594-9A99F981BB03}" destId="{1468E9BE-DD78-4CD9-8F6E-2FC72915ADF4}" srcOrd="0" destOrd="0" presId="urn:microsoft.com/office/officeart/2005/8/layout/lProcess3"/>
    <dgm:cxn modelId="{F222DC9A-B610-42A0-9E84-93E4CCCEBB22}" type="presParOf" srcId="{1468E9BE-DD78-4CD9-8F6E-2FC72915ADF4}" destId="{2C69C541-D794-466C-90D2-70BA29C794BE}" srcOrd="0" destOrd="0" presId="urn:microsoft.com/office/officeart/2005/8/layout/lProcess3"/>
    <dgm:cxn modelId="{3C497C09-076D-47BB-8F25-60D5A9CC6572}" type="presParOf" srcId="{2C69C541-D794-466C-90D2-70BA29C794BE}" destId="{AC4FE315-E98A-4865-ABE3-004538661B24}" srcOrd="0" destOrd="0" presId="urn:microsoft.com/office/officeart/2005/8/layout/lProcess3"/>
    <dgm:cxn modelId="{DDD280D9-5A63-4EA6-A2BF-D74C6AC33591}" type="presParOf" srcId="{2C69C541-D794-466C-90D2-70BA29C794BE}" destId="{A93DE7D3-D841-4749-9135-2795850F8BC6}" srcOrd="1" destOrd="0" presId="urn:microsoft.com/office/officeart/2005/8/layout/lProcess3"/>
    <dgm:cxn modelId="{A79C8DDD-AB05-43B5-A1F0-4840AC1BC488}" type="presParOf" srcId="{2C69C541-D794-466C-90D2-70BA29C794BE}" destId="{6B447196-DFF4-4BA4-AA34-1E3ACFC2F4F6}" srcOrd="2" destOrd="0" presId="urn:microsoft.com/office/officeart/2005/8/layout/lProcess3"/>
    <dgm:cxn modelId="{BDD8D48D-8DCC-461B-AA93-3D9501A30234}" type="presParOf" srcId="{2C69C541-D794-466C-90D2-70BA29C794BE}" destId="{38120486-3C4C-4DCD-AAE5-77AAA79215D4}" srcOrd="3" destOrd="0" presId="urn:microsoft.com/office/officeart/2005/8/layout/lProcess3"/>
    <dgm:cxn modelId="{53F38539-C034-479F-A07C-C55F692CBB8D}" type="presParOf" srcId="{2C69C541-D794-466C-90D2-70BA29C794BE}" destId="{78087EDB-D058-4D56-B0D2-14A5EF65917F}" srcOrd="4" destOrd="0" presId="urn:microsoft.com/office/officeart/2005/8/layout/lProcess3"/>
    <dgm:cxn modelId="{FDEF5D2B-5C0C-4531-92CD-6F71BCAC3BC9}" type="presParOf" srcId="{2C69C541-D794-466C-90D2-70BA29C794BE}" destId="{95D56CAE-4B5C-42AA-A487-89C9B492F976}" srcOrd="5" destOrd="0" presId="urn:microsoft.com/office/officeart/2005/8/layout/lProcess3"/>
    <dgm:cxn modelId="{2170260F-07FF-4E58-8F68-3F40249A6FA4}" type="presParOf" srcId="{2C69C541-D794-466C-90D2-70BA29C794BE}" destId="{873D1AC2-23D0-4278-B0A9-9F2F4760D5EB}" srcOrd="6" destOrd="0" presId="urn:microsoft.com/office/officeart/2005/8/layout/lProcess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C6EF40-B852-4F40-9D85-5A4B52F412F7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4EBB64-D157-4F11-8FF6-485404BD3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E16C74-6480-4FB6-876F-4270811C148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556E4F-6E06-47D5-988C-F5245A6319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готово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CDE74C-21E6-49CD-8B4D-B903DFB30B8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готово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499DA5-3FB8-45EA-8264-61CF848293B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готово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774C80-5B50-485F-9FD0-9BF1753E757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готово</a:t>
            </a: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A0043E-91FF-422A-9028-ECBD5E02210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FE323B-694E-4618-A27A-75C902BFA7A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734E-D975-4643-A2B0-62A21F158A0C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C5AC-EC36-495B-B832-7152A0CE1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965A8-5BC1-480C-968F-BD144256F3B7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C2B6-98AA-4C08-97CE-521C75EC3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F7E9-AEBC-4B54-8345-519AE30D4F1A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8C85-1EB5-473A-B2F4-807480415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D64E-C490-4AC1-AD14-B1D673FDE338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13E6-0D76-4587-9360-B0B2BD01F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AA1CE-2582-4DF4-8230-70831935505B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6E46-9D34-4C2F-AB2B-8CF54D671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B48A-7A78-4AF6-B6F9-F16FF56DED7D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1DD0-38D0-4A47-BA2B-E5616B4C1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FE59-C34E-4BF9-BB4B-D487E4FBC135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C7DA-0033-4071-B1F9-FA3DCB2E0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1704-6892-40D9-91A5-7B374BD38E9C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61EC-D497-4597-A2D2-95B0A337A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9457-2649-4E88-99FA-87CBE9599A21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39C9-C477-4979-AE1F-8D4682DDB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6174-384F-4918-9C4F-E0B599F54FF0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1FD3-CAD5-492F-B99B-3A8E7139F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A9BE-0891-402D-A64F-8CCA9640A907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1E15-713A-497D-AB6F-D7F3FF169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383D14-21D9-4A78-8845-D1E6B7C782C7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167AC-208F-48A7-A539-15377E202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rm-deti.ru/" TargetMode="External"/><Relationship Id="rId4" Type="http://schemas.openxmlformats.org/officeDocument/2006/relationships/hyperlink" Target="mailto:ombudsman@uppc.permkrai.r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887538" y="2963863"/>
            <a:ext cx="8480425" cy="1235075"/>
          </a:xfrm>
        </p:spPr>
        <p:txBody>
          <a:bodyPr/>
          <a:lstStyle/>
          <a:p>
            <a:r>
              <a:rPr lang="ru-RU" sz="4400" b="1" i="1" smtClean="0">
                <a:latin typeface="Times New Roman" pitchFamily="18" charset="0"/>
                <a:cs typeface="Times New Roman" pitchFamily="18" charset="0"/>
              </a:rPr>
              <a:t>ЗАЩИТА ПРАВ И ЗАКОННЫХ ИНТЕРЕСОВ ДЕТЕЙ</a:t>
            </a:r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2350" y="206375"/>
            <a:ext cx="25923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84313" y="4778375"/>
            <a:ext cx="9144000" cy="16557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938"/>
          <a:ext cx="12192000" cy="69754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2499">
                  <a:extLst>
                    <a:ext uri="{9D8B030D-6E8A-4147-A177-3AD203B41FA5}"/>
                  </a:extLst>
                </a:gridCol>
                <a:gridCol w="9059501">
                  <a:extLst>
                    <a:ext uri="{9D8B030D-6E8A-4147-A177-3AD203B41FA5}"/>
                  </a:extLst>
                </a:gridCol>
              </a:tblGrid>
              <a:tr h="90241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ПРАВ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3B85"/>
                    </a:solidFill>
                  </a:tcPr>
                </a:tc>
                <a:extLst>
                  <a:ext uri="{0D108BD9-81ED-4DB2-BD59-A6C34878D82A}"/>
                </a:extLst>
              </a:tr>
              <a:tr h="1235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Гражданские (личные)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на жизнь, Право на гражданство,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эффективную государственную защиту, Право на достоинство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личности, 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sz="1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справедливое судебное 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разбирательство, </a:t>
                      </a:r>
                      <a:b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sz="1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свободу и личную неприкосновенность, 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sz="1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свободу передвижения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sz="1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неприкосновенность частной жизни, Право на неприкосновенность жилища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83672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Культурные права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на образование,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участие в культурной жизни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8733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Политические права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на обращение,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Свобода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общественных объединений,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свободу мысли и слова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1352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права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на жилище,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охрану здоровья и медицинскую помощь,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социальное обеспечение,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охрану семьи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2099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Экономические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частной собственности,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свободный труд,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потребителей,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Свобода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923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на благоприятную окружающую среду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562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1263" y="6226175"/>
            <a:ext cx="82073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4"/>
          <p:cNvSpPr txBox="1">
            <a:spLocks noChangeArrowheads="1"/>
          </p:cNvSpPr>
          <p:nvPr/>
        </p:nvSpPr>
        <p:spPr bwMode="auto">
          <a:xfrm>
            <a:off x="3582988" y="342900"/>
            <a:ext cx="7881937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Пример 1: 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Учитель: Настя, ты почему сегодня пришла в школу в джинсах и толстовке?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Настя: Имею право! Как хочу, так и одеваюсь, я так самовыражаюсь!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Кто в данной ситуации прав? </a:t>
            </a:r>
          </a:p>
          <a:p>
            <a:pPr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Пример 2: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Учитель: Дима, ты уже который понедельник не готов к урокам!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Дима: Вчера было воскресенье. Я имею полное право на отдых.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А в данной ситуации кто прав?</a:t>
            </a:r>
          </a:p>
          <a:p>
            <a:pPr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Какой же вывод мы можем сделать на основании этих двух примеров? </a:t>
            </a:r>
          </a:p>
        </p:txBody>
      </p:sp>
      <p:pic>
        <p:nvPicPr>
          <p:cNvPr id="26626" name="Рисунок 2"/>
          <p:cNvPicPr>
            <a:picLocks noChangeAspect="1"/>
          </p:cNvPicPr>
          <p:nvPr/>
        </p:nvPicPr>
        <p:blipFill>
          <a:blip r:embed="rId2"/>
          <a:srcRect l="11859" r="61978" b="24496"/>
          <a:stretch>
            <a:fillRect/>
          </a:stretch>
        </p:blipFill>
        <p:spPr bwMode="auto">
          <a:xfrm>
            <a:off x="192088" y="471488"/>
            <a:ext cx="3189287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32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32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1804988" y="128588"/>
            <a:ext cx="85582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ОБЯЗАННОСТИ УЧАЩИХСЯ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703263" y="1052513"/>
            <a:ext cx="10761662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Добросовестно осваивать образовательную программу, выполнять индивидуальных учебный план, в том числе посещать учебные занятия, осуществлять самостоятельную подготовку к занятиям, выполнять задания, данные педагогами в рамках образовательной программы;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требования Устава школы, правил внутреннего распорядка и иных локальных нормативно – правовых актов по вопросам организации и осуществления образовательной деятельности;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Заботиться о сохранении и об укреплении своего здоровья, стремиться к нравственному, духовному и физическому развитию;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Уважать честь и достоинство других обучающихся и работников школы, не создавать препятствий для получения образования другими обучающимися;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относиться к имуществу школы.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5319713" y="5945188"/>
            <a:ext cx="6438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Статья 43 Федерального закона от 29.12.2012 №273-ФЗ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мирных собраний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4819650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 статьи 15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Конвенции ООН о правах ребенка гласит: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«Государства-участники признают право ребенка на свободу ассоциации и свободу мирных собраний». </a:t>
            </a:r>
          </a:p>
          <a:p>
            <a:pPr marL="0" indent="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статьи устанавливает, что в отношении осуществления данного права не могут применяться какие-либо ограничения, кроме тех, которые применяются в соответствии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законом и которые необходимы в демократическом обществе в интересах государственной безопасности или общественной безопасности, общественного порядка (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охраны здоровья или нравственности населения или защиты прав и свобод других лиц.</a:t>
            </a: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9650" y="603250"/>
            <a:ext cx="10515600" cy="1325563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Право на свободу мирных собраний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4294967295"/>
          </p:nvPr>
        </p:nvSpPr>
        <p:spPr>
          <a:xfrm>
            <a:off x="788988" y="1624013"/>
            <a:ext cx="10290175" cy="471328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Статья 31 Конституции Российской Федерации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закрепляет право каждого собираться мирно без оружия, проводить собрания, митинги и демонстрации, шествия и пикетирование.</a:t>
            </a:r>
          </a:p>
          <a:p>
            <a:pPr marL="0" indent="0" algn="just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Необходимо также обратить внимание на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статью 55 Конституции Российской Федерации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согласно которой права и свободы человека и гражданина могут быть ограничены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федеральным законом только в той мере, в какой это необходимо в целях защиты основ конституционного строя, нравственности, здоровья, прав и законных интересов других лиц, обеспечения обороны страны и безопасности государства.</a:t>
            </a: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7238" y="282575"/>
            <a:ext cx="10515600" cy="1325563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ОТВЕСТВЕННОСТЬ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4294967295"/>
          </p:nvPr>
        </p:nvSpPr>
        <p:spPr>
          <a:xfrm>
            <a:off x="365125" y="1608138"/>
            <a:ext cx="11301413" cy="45688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Участие в несанкционированных собрании, митинге, демонстрации, шествии или пикетировании, повлекших создание помех функционированию объектов жизнеобеспечения, транспортной или социальной инфраструктуры, связи, движению пешеходов и (или) транспортных средств либо доступу граждан к жилым помещениям или объектам транспортной или социальной инфраструктуры, - влечет наложение административного штрафа на граждан в размере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от 10 тысяч рублей до 20 тысяч рублей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или обязательные работы на срок до 100 часов, или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административный арест на срок до 15 суток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4294967295"/>
          </p:nvPr>
        </p:nvSpPr>
        <p:spPr>
          <a:xfrm>
            <a:off x="757238" y="1738313"/>
            <a:ext cx="10685462" cy="44862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соответствии со статьей 20.2. КоАП РФ вовлечение несовершеннолетнего в участие в несанкционированных собрании, митинге, демонстрации, шествии или пикетировании, если это действие не содержит уголовно наказуемого деяния, - влечет наложение административного штрафа на граждан в размере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от 30 тысяч до 50 тысяч рублей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или обязательные работы на срок от 20 до 100 часов, или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административный арест на срок до 15 суток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46" name="Заголовок 1"/>
          <p:cNvSpPr txBox="1">
            <a:spLocks/>
          </p:cNvSpPr>
          <p:nvPr/>
        </p:nvSpPr>
        <p:spPr bwMode="auto">
          <a:xfrm>
            <a:off x="757238" y="28257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ОТВЕСТВЕННОСТЬ</a:t>
            </a:r>
          </a:p>
        </p:txBody>
      </p:sp>
      <p:pic>
        <p:nvPicPr>
          <p:cNvPr id="3174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 txBox="1">
            <a:spLocks/>
          </p:cNvSpPr>
          <p:nvPr/>
        </p:nvSpPr>
        <p:spPr bwMode="auto">
          <a:xfrm>
            <a:off x="2624138" y="-36513"/>
            <a:ext cx="7502525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КТО ЗАЩИЩАЕТ ПРАВА РЕБЕНКА?</a:t>
            </a:r>
          </a:p>
        </p:txBody>
      </p:sp>
      <p:pic>
        <p:nvPicPr>
          <p:cNvPr id="32770" name="Рисунок 6" descr="Семья с двумя детьми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008063"/>
            <a:ext cx="16398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1560513" y="1190625"/>
            <a:ext cx="365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Родители, лица, их замещающие</a:t>
            </a:r>
          </a:p>
        </p:txBody>
      </p:sp>
      <p:pic>
        <p:nvPicPr>
          <p:cNvPr id="32772" name="Рисунок 9" descr="Суд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4663" y="1052513"/>
            <a:ext cx="16414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7362825" y="1104900"/>
            <a:ext cx="46767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>
                <a:latin typeface="Times New Roman" pitchFamily="18" charset="0"/>
                <a:cs typeface="Calibri" pitchFamily="34" charset="0"/>
              </a:rPr>
              <a:t>Органы государственной власти РФ, органы местного самоуправления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Рисунок 13" descr="Рукопожати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7288" y="3765550"/>
            <a:ext cx="16414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15"/>
          <p:cNvSpPr txBox="1">
            <a:spLocks noChangeArrowheads="1"/>
          </p:cNvSpPr>
          <p:nvPr/>
        </p:nvSpPr>
        <p:spPr bwMode="auto">
          <a:xfrm>
            <a:off x="7156450" y="5626100"/>
            <a:ext cx="4883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</a:p>
        </p:txBody>
      </p:sp>
      <p:pic>
        <p:nvPicPr>
          <p:cNvPr id="32776" name="Рисунок 17" descr="Подключения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1275" y="3765550"/>
            <a:ext cx="15367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Box 19"/>
          <p:cNvSpPr txBox="1">
            <a:spLocks noChangeArrowheads="1"/>
          </p:cNvSpPr>
          <p:nvPr/>
        </p:nvSpPr>
        <p:spPr bwMode="auto">
          <a:xfrm>
            <a:off x="1495425" y="3233738"/>
            <a:ext cx="5373688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Педагогические, медицинские, социальные работники, психологи и другие специалисты, которые несут ответственность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за воспитание, образование, охрану здоровья, социальную защиту и социальное обслуживание</a:t>
            </a:r>
          </a:p>
        </p:txBody>
      </p:sp>
      <p:pic>
        <p:nvPicPr>
          <p:cNvPr id="32778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 txBox="1">
            <a:spLocks/>
          </p:cNvSpPr>
          <p:nvPr/>
        </p:nvSpPr>
        <p:spPr bwMode="auto">
          <a:xfrm>
            <a:off x="419100" y="0"/>
            <a:ext cx="113538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УПОЛНОМОЧЕННЫЙ ПО ПРАВАМ РЕБЕНКА 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В ПЕРМСКОМ КРАЕ</a:t>
            </a:r>
          </a:p>
        </p:txBody>
      </p:sp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94" t="24348" r="8696" b="13043"/>
          <a:stretch/>
        </p:blipFill>
        <p:spPr>
          <a:xfrm>
            <a:off x="8309113" y="1184792"/>
            <a:ext cx="3274943" cy="390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TextBox 10"/>
          <p:cNvSpPr txBox="1">
            <a:spLocks noChangeArrowheads="1"/>
          </p:cNvSpPr>
          <p:nvPr/>
        </p:nvSpPr>
        <p:spPr bwMode="auto">
          <a:xfrm>
            <a:off x="7381875" y="5216525"/>
            <a:ext cx="494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Денисова Светлана Анатольевна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Уполномоченный по правам ребенка в Пермском крае</a:t>
            </a:r>
          </a:p>
        </p:txBody>
      </p:sp>
      <p:sp>
        <p:nvSpPr>
          <p:cNvPr id="21" name="Прямоугольник: скругленные углы 4">
            <a:extLst>
              <a:ext uri="{FF2B5EF4-FFF2-40B4-BE49-F238E27FC236}"/>
            </a:extLst>
          </p:cNvPr>
          <p:cNvSpPr txBox="1"/>
          <p:nvPr/>
        </p:nvSpPr>
        <p:spPr>
          <a:xfrm>
            <a:off x="282575" y="-1754188"/>
            <a:ext cx="11034713" cy="823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28954" y="1061594"/>
          <a:ext cx="7400255" cy="571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798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 txBox="1">
            <a:spLocks/>
          </p:cNvSpPr>
          <p:nvPr/>
        </p:nvSpPr>
        <p:spPr bwMode="auto">
          <a:xfrm>
            <a:off x="1552575" y="-46038"/>
            <a:ext cx="9399588" cy="86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УПОЛНОМОЧЕННЫЙ ПРИ ПРЕЗИДЕНТЕ РОССИЙСКОЙ ФЕДЕРАЦИИ ПО ПРАВАМ РЕБЕНКА</a:t>
            </a:r>
          </a:p>
        </p:txBody>
      </p:sp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6642100" y="4868863"/>
            <a:ext cx="52847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Мария Алексеевна Львова - Белова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Уполномоченный при Президенте Российской Федерации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по правам ребенка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49238" y="908050"/>
            <a:ext cx="6230937" cy="5784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деятельности: </a:t>
            </a:r>
          </a:p>
          <a:p>
            <a:pPr algn="just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Обеспечение гарантий государственной защиты прав и свобод детей, их соблюдения и уважения государственными органами, органами местного самоуправления и должностными лицами.</a:t>
            </a:r>
          </a:p>
          <a:p>
            <a:pPr algn="just"/>
            <a:endParaRPr lang="ru-RU" sz="2000">
              <a:solidFill>
                <a:schemeClr val="tx1"/>
              </a:solidFill>
              <a:latin typeface="Times New Roman" pitchFamily="18" charset="0"/>
              <a:cs typeface="Calibri" pitchFamily="34" charset="0"/>
            </a:endParaRPr>
          </a:p>
          <a:p>
            <a:pPr algn="ctr"/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Уполномоченный содействует:</a:t>
            </a:r>
          </a:p>
          <a:p>
            <a:pPr algn="just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восстановлению нарушенных прав и законных интересов детей;</a:t>
            </a:r>
          </a:p>
          <a:p>
            <a:pPr algn="just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совершенствованию законодательства Российской Федерации в части, касающейся защиты прав и законных интересов детей;</a:t>
            </a:r>
          </a:p>
          <a:p>
            <a:pPr algn="just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развитию международного сотрудничества в области защиты прав и законных интересов детей;</a:t>
            </a:r>
          </a:p>
          <a:p>
            <a:pPr algn="just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совершенствованию форм и методов защиты прав и законных интересов детей.</a:t>
            </a:r>
          </a:p>
          <a:p>
            <a:pPr algn="just"/>
            <a:endParaRPr lang="ru-RU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088" y="1214438"/>
            <a:ext cx="52578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 useBgFill="1">
        <p:nvSpPr>
          <p:cNvPr id="24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cxnSp>
        <p:nvCxnSpPr>
          <p:cNvPr id="26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11175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8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3290888" y="3681413"/>
            <a:ext cx="4764087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83100" y="-7938"/>
            <a:ext cx="3006725" cy="686593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03788" y="-7938"/>
            <a:ext cx="2589212" cy="686593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33863" y="3048000"/>
            <a:ext cx="325913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35500" y="-7938"/>
            <a:ext cx="2854325" cy="686593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72138" y="3589338"/>
            <a:ext cx="1817687" cy="326866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97600" y="-7938"/>
            <a:ext cx="5994400" cy="6865938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638" y="-47625"/>
            <a:ext cx="5589587" cy="19208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067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Ребенок- лицо, не достигшее возраста восемнадцати лет (совершеннолетия)</a:t>
            </a:r>
            <a:r>
              <a:rPr lang="ru-RU" sz="3067" b="1" dirty="0">
                <a:solidFill>
                  <a:srgbClr val="FFFFFF"/>
                </a:solidFill>
              </a:rPr>
              <a:t/>
            </a:r>
            <a:br>
              <a:rPr lang="ru-RU" sz="3067" b="1" dirty="0">
                <a:solidFill>
                  <a:srgbClr val="FFFFFF"/>
                </a:solidFill>
              </a:rPr>
            </a:br>
            <a:endParaRPr lang="ru-RU" sz="3067" b="1" dirty="0">
              <a:solidFill>
                <a:srgbClr val="FFFFFF"/>
              </a:solidFill>
            </a:endParaRPr>
          </a:p>
        </p:txBody>
      </p:sp>
      <p:pic>
        <p:nvPicPr>
          <p:cNvPr id="1537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1933575"/>
            <a:ext cx="3856037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973888" y="1311275"/>
            <a:ext cx="5010150" cy="512445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ребенка 1989 г  в ст. 1 говорит о несовершеннолетнем как о человеческом существе до достижения им 18-летнего возраста, если по закону, применимому к данному ребенку, он не достиг совершеннолетия 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ранее;</a:t>
            </a:r>
            <a:endParaRPr lang="ru-RU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РФ ,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закрепляя права и обязанности ребенка, использует два термина:</a:t>
            </a:r>
          </a:p>
          <a:p>
            <a:pPr marL="266700" indent="-85725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«малолетний»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силу возраста им признается гражданин с момента рождения до достижения 14 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лет; </a:t>
            </a:r>
            <a:endParaRPr lang="ru-RU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8572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«несовершеннолетний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 в возрасте от 14 до 18 лет. 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Уголовном кодексе РФ, часть 1 ст. 89 указывается, что несовершеннолетними признаются лица, которым ко времени совершения преступления 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исполнилось четырнадцать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исполнилось восемнадцати лет.</a:t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21179" y="3191599"/>
          <a:ext cx="674689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8100" y="614363"/>
            <a:ext cx="5803900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63625" y="-11113"/>
            <a:ext cx="5324475" cy="49371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lIns="121920" tIns="60960" rIns="121920" bIns="60960"/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ОБРАЩЕНИЙ</a:t>
            </a: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-246063"/>
            <a:ext cx="246063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20" tIns="60960" rIns="121920" bIns="60960" anchor="ctr">
            <a:spAutoFit/>
          </a:bodyPr>
          <a:lstStyle/>
          <a:p>
            <a:endParaRPr lang="ru-RU" sz="2400">
              <a:latin typeface="Calibri" pitchFamily="34" charset="0"/>
            </a:endParaRP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0" y="3894138"/>
            <a:ext cx="246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20" tIns="60960" rIns="121920" bIns="60960" anchor="ctr">
            <a:spAutoFit/>
          </a:bodyPr>
          <a:lstStyle/>
          <a:p>
            <a:endParaRPr lang="ru-RU" sz="2400">
              <a:latin typeface="Calibri" pitchFamily="34" charset="0"/>
            </a:endParaRPr>
          </a:p>
        </p:txBody>
      </p:sp>
      <p:pic>
        <p:nvPicPr>
          <p:cNvPr id="35846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477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7" name="Диаграмма 3"/>
          <p:cNvGraphicFramePr>
            <a:graphicFrameLocks/>
          </p:cNvGraphicFramePr>
          <p:nvPr/>
        </p:nvGraphicFramePr>
        <p:xfrm>
          <a:off x="47625" y="585788"/>
          <a:ext cx="6840538" cy="2555875"/>
        </p:xfrm>
        <a:graphic>
          <a:graphicData uri="http://schemas.openxmlformats.org/presentationml/2006/ole">
            <p:oleObj spid="_x0000_s35847" r:id="rId7" imgW="6840305" imgH="2554445" progId="Excel.Chart.8">
              <p:embed/>
            </p:oleObj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6804025" y="169863"/>
            <a:ext cx="5289550" cy="5603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обращений, поступивших из территорий Пермского края </a:t>
            </a:r>
            <a:br>
              <a:rPr lang="ru-RU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10 000 граждан)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3888" y="165100"/>
            <a:ext cx="11328400" cy="67151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СЕМЕЙНОГО И ДЕТСКОГО НЕБЛАГОПОЛУЧИЯ</a:t>
            </a:r>
          </a:p>
        </p:txBody>
      </p:sp>
      <p:graphicFrame>
        <p:nvGraphicFramePr>
          <p:cNvPr id="37890" name="Диаграмма 7"/>
          <p:cNvGraphicFramePr>
            <a:graphicFrameLocks/>
          </p:cNvGraphicFramePr>
          <p:nvPr/>
        </p:nvGraphicFramePr>
        <p:xfrm>
          <a:off x="4559300" y="1316038"/>
          <a:ext cx="7392988" cy="5037137"/>
        </p:xfrm>
        <a:graphic>
          <a:graphicData uri="http://schemas.openxmlformats.org/presentationml/2006/ole">
            <p:oleObj spid="_x0000_s37890" r:id="rId4" imgW="7395089" imgH="5035732" progId="Excel.Chart.8">
              <p:embed/>
            </p:oleObj>
          </a:graphicData>
        </a:graphic>
      </p:graphicFrame>
      <p:graphicFrame>
        <p:nvGraphicFramePr>
          <p:cNvPr id="37891" name="Диаграмма 9"/>
          <p:cNvGraphicFramePr>
            <a:graphicFrameLocks/>
          </p:cNvGraphicFramePr>
          <p:nvPr/>
        </p:nvGraphicFramePr>
        <p:xfrm>
          <a:off x="46038" y="1316038"/>
          <a:ext cx="4703762" cy="4851400"/>
        </p:xfrm>
        <a:graphic>
          <a:graphicData uri="http://schemas.openxmlformats.org/presentationml/2006/ole">
            <p:oleObj spid="_x0000_s37891" r:id="rId5" imgW="4706520" imgH="4852837" progId="Excel.Chart.8">
              <p:embed/>
            </p:oleObj>
          </a:graphicData>
        </a:graphic>
      </p:graphicFrame>
      <p:pic>
        <p:nvPicPr>
          <p:cNvPr id="37892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477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23888" y="14288"/>
            <a:ext cx="11425237" cy="536575"/>
          </a:xfrm>
          <a:prstGeom prst="rect">
            <a:avLst/>
          </a:prstGeom>
        </p:spPr>
        <p:txBody>
          <a:bodyPr lIns="121920" tIns="60960" rIns="121920" bIns="60960" anchor="b"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СЕМЕЙНОГО И ДЕТСКОГО НЕБЛАГОПОЛУЧИЯ</a:t>
            </a:r>
          </a:p>
        </p:txBody>
      </p:sp>
      <p:graphicFrame>
        <p:nvGraphicFramePr>
          <p:cNvPr id="39938" name="Диаграмма 9"/>
          <p:cNvGraphicFramePr>
            <a:graphicFrameLocks/>
          </p:cNvGraphicFramePr>
          <p:nvPr/>
        </p:nvGraphicFramePr>
        <p:xfrm>
          <a:off x="0" y="3724275"/>
          <a:ext cx="7632700" cy="3117850"/>
        </p:xfrm>
        <a:graphic>
          <a:graphicData uri="http://schemas.openxmlformats.org/presentationml/2006/ole">
            <p:oleObj spid="_x0000_s39938" r:id="rId3" imgW="7632854" imgH="3115326" progId="Excel.Chart.8">
              <p:embed/>
            </p:oleObj>
          </a:graphicData>
        </a:graphic>
      </p:graphicFrame>
      <p:graphicFrame>
        <p:nvGraphicFramePr>
          <p:cNvPr id="39939" name="Диаграмма 10"/>
          <p:cNvGraphicFramePr>
            <a:graphicFrameLocks/>
          </p:cNvGraphicFramePr>
          <p:nvPr/>
        </p:nvGraphicFramePr>
        <p:xfrm>
          <a:off x="7440613" y="3724275"/>
          <a:ext cx="4751387" cy="3133725"/>
        </p:xfrm>
        <a:graphic>
          <a:graphicData uri="http://schemas.openxmlformats.org/presentationml/2006/ole">
            <p:oleObj spid="_x0000_s39939" r:id="rId4" imgW="4755292" imgH="3133616" progId="Excel.Chart.8">
              <p:embed/>
            </p:oleObj>
          </a:graphicData>
        </a:graphic>
      </p:graphicFrame>
      <p:graphicFrame>
        <p:nvGraphicFramePr>
          <p:cNvPr id="39940" name="Диаграмма 11"/>
          <p:cNvGraphicFramePr>
            <a:graphicFrameLocks/>
          </p:cNvGraphicFramePr>
          <p:nvPr/>
        </p:nvGraphicFramePr>
        <p:xfrm>
          <a:off x="0" y="452438"/>
          <a:ext cx="12192000" cy="3455987"/>
        </p:xfrm>
        <a:graphic>
          <a:graphicData uri="http://schemas.openxmlformats.org/presentationml/2006/ole">
            <p:oleObj spid="_x0000_s39940" r:id="rId5" imgW="12193057" imgH="3456732" progId="Excel.Chart.8">
              <p:embed/>
            </p:oleObj>
          </a:graphicData>
        </a:graphic>
      </p:graphicFrame>
      <p:pic>
        <p:nvPicPr>
          <p:cNvPr id="39941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477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77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9413" y="68263"/>
            <a:ext cx="11909425" cy="61753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ДЕТЕЙ </a:t>
            </a:r>
            <a:br>
              <a:rPr lang="ru-RU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УПОЛНОМОЧЕННОМУ ПО ПРАВАМ РЕБЕНКА В ПЕРМСКОМ КРАЕ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2400"/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0" y="251301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2400"/>
          </a:p>
        </p:txBody>
      </p:sp>
      <p:sp>
        <p:nvSpPr>
          <p:cNvPr id="40965" name="Rectangle 17"/>
          <p:cNvSpPr>
            <a:spLocks noChangeArrowheads="1"/>
          </p:cNvSpPr>
          <p:nvPr/>
        </p:nvSpPr>
        <p:spPr bwMode="auto">
          <a:xfrm>
            <a:off x="0" y="-246063"/>
            <a:ext cx="246063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20" tIns="60960" rIns="121920" bIns="60960" anchor="ctr">
            <a:spAutoFit/>
          </a:bodyPr>
          <a:lstStyle/>
          <a:p>
            <a:endParaRPr lang="ru-RU" sz="2400">
              <a:latin typeface="Calibri" pitchFamily="34" charset="0"/>
            </a:endParaRPr>
          </a:p>
        </p:txBody>
      </p:sp>
      <p:sp>
        <p:nvSpPr>
          <p:cNvPr id="40966" name="Rectangle 18"/>
          <p:cNvSpPr>
            <a:spLocks noChangeArrowheads="1"/>
          </p:cNvSpPr>
          <p:nvPr/>
        </p:nvSpPr>
        <p:spPr bwMode="auto">
          <a:xfrm>
            <a:off x="0" y="4240213"/>
            <a:ext cx="246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20" tIns="60960" rIns="121920" bIns="60960" anchor="ctr">
            <a:spAutoFit/>
          </a:bodyPr>
          <a:lstStyle/>
          <a:p>
            <a:endParaRPr lang="ru-RU" sz="2400">
              <a:latin typeface="Calibri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802745"/>
          <a:ext cx="6488617" cy="604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4171" t="17801"/>
          <a:stretch/>
        </p:blipFill>
        <p:spPr>
          <a:xfrm>
            <a:off x="6334539" y="802745"/>
            <a:ext cx="5846371" cy="334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t="27022"/>
          <a:stretch/>
        </p:blipFill>
        <p:spPr>
          <a:xfrm>
            <a:off x="6237873" y="4055166"/>
            <a:ext cx="5918156" cy="281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68313" y="0"/>
            <a:ext cx="11188700" cy="92075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ДЕТЯМ, НАХОДЯЩИМСЯ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 ОПАСНОМ ПОЛОЖЕНИИ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500963" y="920199"/>
          <a:ext cx="11123240" cy="568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1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83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8913"/>
            <a:ext cx="1277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013" y="333375"/>
            <a:ext cx="5548312" cy="11223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  психологической помощи «Детский телефон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9.00 до 21.00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4150" y="1888344"/>
          <a:ext cx="7566099" cy="431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2575" y="1341438"/>
            <a:ext cx="400367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11696" y="2468894"/>
          <a:ext cx="5664629" cy="4231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0"/>
            <a:ext cx="9459913" cy="933450"/>
          </a:xfrm>
        </p:spPr>
        <p:txBody>
          <a:bodyPr rtlCol="0">
            <a:noAutofit/>
          </a:bodyPr>
          <a:lstStyle/>
          <a:p>
            <a:pPr algn="ctr" fontAlgn="auto">
              <a:lnSpc>
                <a:spcPts val="2800"/>
              </a:lnSpc>
              <a:spcAft>
                <a:spcPts val="0"/>
              </a:spcAft>
              <a:defRPr/>
            </a:pPr>
            <a:r>
              <a:rPr lang="ru-RU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ОБЩЕСТВЕННЫЙ СОВЕТ</a:t>
            </a:r>
            <a:br>
              <a:rPr lang="ru-RU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Уполномоченном по правам ребенка в Пермском крае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836713"/>
          <a:ext cx="11952651" cy="140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38381" y="2242786"/>
            <a:ext cx="6153620" cy="461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1" name="Рисунок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6477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61333" y="160074"/>
            <a:ext cx="2439053" cy="220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25588" y="2568575"/>
            <a:ext cx="9213850" cy="15208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ts val="3467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по правам ребенка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Пермском крае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467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помогать!</a:t>
            </a:r>
          </a:p>
          <a:p>
            <a:pPr algn="ctr" fontAlgn="auto">
              <a:lnSpc>
                <a:spcPts val="3467"/>
              </a:lnSpc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467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обратиться:</a:t>
            </a:r>
          </a:p>
          <a:p>
            <a:pPr algn="ctr" fontAlgn="auto">
              <a:lnSpc>
                <a:spcPts val="3467"/>
              </a:lnSpc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auto">
              <a:lnSpc>
                <a:spcPts val="3467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ombudsman@uppc.permkrai.ru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467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www.perm-deti.ru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467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217-76-70, 235-15-19, 235-15-95, 235-15-11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0263" y="3797300"/>
            <a:ext cx="7559675" cy="12350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915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3113" y="1657350"/>
            <a:ext cx="2592387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739775" y="188913"/>
            <a:ext cx="10515600" cy="1325562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ЧТО ТАКОЕ ПРАВА РЕБЕНКА?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9132888" y="80963"/>
            <a:ext cx="1863725" cy="877887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74925" y="2611438"/>
            <a:ext cx="1836738" cy="1203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</a:p>
        </p:txBody>
      </p:sp>
      <p:sp>
        <p:nvSpPr>
          <p:cNvPr id="6" name="Овал 5"/>
          <p:cNvSpPr/>
          <p:nvPr/>
        </p:nvSpPr>
        <p:spPr>
          <a:xfrm>
            <a:off x="8691563" y="4745038"/>
            <a:ext cx="1189037" cy="777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</a:p>
        </p:txBody>
      </p:sp>
      <p:sp>
        <p:nvSpPr>
          <p:cNvPr id="7" name="Овал 6"/>
          <p:cNvSpPr/>
          <p:nvPr/>
        </p:nvSpPr>
        <p:spPr>
          <a:xfrm>
            <a:off x="8570913" y="3540125"/>
            <a:ext cx="871537" cy="7127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8" name="Овал 7"/>
          <p:cNvSpPr/>
          <p:nvPr/>
        </p:nvSpPr>
        <p:spPr>
          <a:xfrm>
            <a:off x="6305550" y="4186238"/>
            <a:ext cx="1838325" cy="1203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7148513" y="2441575"/>
            <a:ext cx="1838325" cy="1204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94250" y="2844800"/>
            <a:ext cx="1836738" cy="1204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5438" y="2892425"/>
            <a:ext cx="1836737" cy="1203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4587875" y="1504950"/>
            <a:ext cx="1838325" cy="1204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13" name="Овал 12"/>
          <p:cNvSpPr/>
          <p:nvPr/>
        </p:nvSpPr>
        <p:spPr>
          <a:xfrm>
            <a:off x="668338" y="5048250"/>
            <a:ext cx="2428875" cy="1682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2139950" y="3636963"/>
            <a:ext cx="855663" cy="722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</p:txBody>
      </p:sp>
      <p:sp>
        <p:nvSpPr>
          <p:cNvPr id="15" name="Овал 14"/>
          <p:cNvSpPr/>
          <p:nvPr/>
        </p:nvSpPr>
        <p:spPr>
          <a:xfrm>
            <a:off x="9442450" y="5410200"/>
            <a:ext cx="2427288" cy="135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каких-либо различий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25813" y="4397375"/>
            <a:ext cx="1838325" cy="1204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различий:</a:t>
            </a:r>
          </a:p>
        </p:txBody>
      </p:sp>
      <p:sp>
        <p:nvSpPr>
          <p:cNvPr id="17" name="Овал 16"/>
          <p:cNvSpPr/>
          <p:nvPr/>
        </p:nvSpPr>
        <p:spPr>
          <a:xfrm>
            <a:off x="9836150" y="3162300"/>
            <a:ext cx="2322513" cy="12430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расы, пола, языка </a:t>
            </a:r>
          </a:p>
        </p:txBody>
      </p:sp>
      <p:sp>
        <p:nvSpPr>
          <p:cNvPr id="18" name="Овал 17"/>
          <p:cNvSpPr/>
          <p:nvPr/>
        </p:nvSpPr>
        <p:spPr>
          <a:xfrm>
            <a:off x="4775200" y="5383213"/>
            <a:ext cx="2684463" cy="14081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религии, места рождения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9163050" y="1327150"/>
            <a:ext cx="2846388" cy="15605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или социального происхождения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325438" y="1173163"/>
            <a:ext cx="2846387" cy="15605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имущественного или иного положения</a:t>
            </a:r>
          </a:p>
        </p:txBody>
      </p:sp>
      <p:pic>
        <p:nvPicPr>
          <p:cNvPr id="17427" name="Рисунок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3783013" y="1947863"/>
            <a:ext cx="381000" cy="3524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97363" y="3849688"/>
            <a:ext cx="379412" cy="3524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53338" y="1865313"/>
            <a:ext cx="379412" cy="3540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377238" y="6130925"/>
            <a:ext cx="381000" cy="3524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880600" y="4357688"/>
            <a:ext cx="379413" cy="3524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50863" y="4527550"/>
            <a:ext cx="379412" cy="3524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29138" y="2682875"/>
            <a:ext cx="379412" cy="354013"/>
          </a:xfrm>
          <a:prstGeom prst="ellipse">
            <a:avLst/>
          </a:prstGeom>
          <a:solidFill>
            <a:srgbClr val="BB3B8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867525" y="3646488"/>
            <a:ext cx="381000" cy="352425"/>
          </a:xfrm>
          <a:prstGeom prst="ellipse">
            <a:avLst/>
          </a:prstGeom>
          <a:solidFill>
            <a:srgbClr val="BB3B8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805238" y="6196013"/>
            <a:ext cx="379412" cy="352425"/>
          </a:xfrm>
          <a:prstGeom prst="ellipse">
            <a:avLst/>
          </a:prstGeom>
          <a:solidFill>
            <a:srgbClr val="BB3B8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520238" y="2940050"/>
            <a:ext cx="379412" cy="354013"/>
          </a:xfrm>
          <a:prstGeom prst="ellipse">
            <a:avLst/>
          </a:prstGeom>
          <a:solidFill>
            <a:srgbClr val="BB3B8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6688" y="1017588"/>
            <a:ext cx="379412" cy="352425"/>
          </a:xfrm>
          <a:prstGeom prst="ellipse">
            <a:avLst/>
          </a:prstGeom>
          <a:solidFill>
            <a:srgbClr val="BB3B8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953375" y="5576888"/>
            <a:ext cx="381000" cy="3524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587625" y="4646613"/>
            <a:ext cx="381000" cy="3540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488738" y="4835525"/>
            <a:ext cx="381000" cy="3524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578600" y="1533525"/>
            <a:ext cx="381000" cy="3524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201988" y="1246188"/>
            <a:ext cx="379412" cy="3524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576888" y="4470400"/>
            <a:ext cx="379412" cy="3524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3"/>
          <a:srcRect t="7130" b="14185"/>
          <a:stretch>
            <a:fillRect/>
          </a:stretch>
        </p:blipFill>
        <p:spPr bwMode="auto">
          <a:xfrm>
            <a:off x="1928813" y="20638"/>
            <a:ext cx="8193087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665163" y="3730625"/>
            <a:ext cx="109505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Это комплекс прав и свобод, которыми обладает каждый ребенок вне зависимости от каких-либо различий: расы, пола, языка, религии, места рождения, национального или социального происхождения, имущественного, сословного или иного положения.</a:t>
            </a:r>
          </a:p>
        </p:txBody>
      </p:sp>
      <p:pic>
        <p:nvPicPr>
          <p:cNvPr id="1843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3292475"/>
            <a:ext cx="280511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0075" y="0"/>
            <a:ext cx="11353800" cy="1044575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МЕЖДУНАРОДНЫЕ СТАНДАРТЫ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ЗАЩИТЫ ПРАВ РЕБЕНКА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7763" y="1325563"/>
            <a:ext cx="4075112" cy="262572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прав ребенка 1959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«Человечество обязано давать ребенку лучшее, что оно имеет»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72275" y="1325563"/>
            <a:ext cx="4168775" cy="262572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стандартные правила ООН, касающиеся отправления правосудия в отношении несовершеннолетних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(Пекинские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1985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7763" y="4232275"/>
            <a:ext cx="4075112" cy="24907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ребенка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имеют право на особую заботу и помощь...»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19900" y="4232275"/>
            <a:ext cx="4073525" cy="24907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декларация об обеспечении выживания, защиты и развития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1990 г.</a:t>
            </a:r>
          </a:p>
        </p:txBody>
      </p:sp>
      <p:pic>
        <p:nvPicPr>
          <p:cNvPr id="20487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075" y="1701800"/>
            <a:ext cx="60833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468313" y="11113"/>
            <a:ext cx="1097756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НАЦИОНАЛЬНЫЕ СТАНДАРТЫ 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ЗАЩИТЫ ПРАВ РЕБЕНКА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475" y="1341438"/>
            <a:ext cx="2514600" cy="10652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6725" y="1341438"/>
            <a:ext cx="2667000" cy="10652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69013" y="1341438"/>
            <a:ext cx="2862262" cy="10652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26563" y="1341438"/>
            <a:ext cx="2714625" cy="10652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2819400"/>
            <a:ext cx="3830637" cy="18923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июля 1998 г. № 124-ФЗ «Об основных гарантиях прав ребенка в Российской Федерации»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99350" y="2865438"/>
            <a:ext cx="3536950" cy="18907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24.04.2008 № 48-ФЗ «Об опеке и попечительстве»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2825" y="4883150"/>
            <a:ext cx="3535363" cy="18907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июня 1999 г. № 120-ФЗ «Об основах системы профилактики безнадзорности и правонарушений несовершеннолетних»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4413" y="4883150"/>
            <a:ext cx="3787775" cy="18907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декабря 1996 г. № 159-ФЗ «О дополнительных гарантиях по социальной поддержке детей-сирот и детей, оставшихся без попечения родителей»</a:t>
            </a:r>
          </a:p>
        </p:txBody>
      </p:sp>
      <p:pic>
        <p:nvPicPr>
          <p:cNvPr id="21515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 txBox="1">
            <a:spLocks/>
          </p:cNvSpPr>
          <p:nvPr/>
        </p:nvSpPr>
        <p:spPr bwMode="auto">
          <a:xfrm>
            <a:off x="1801813" y="-103188"/>
            <a:ext cx="85598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КОНВЕНЦИЯ ООН О ПРАВАХ РЕБЕНКА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67544" y="581024"/>
          <a:ext cx="11229426" cy="627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1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87150" y="0"/>
            <a:ext cx="6207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 txBox="1">
            <a:spLocks/>
          </p:cNvSpPr>
          <p:nvPr/>
        </p:nvSpPr>
        <p:spPr bwMode="auto">
          <a:xfrm>
            <a:off x="2935288" y="-223838"/>
            <a:ext cx="6437312" cy="96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ОСНОВНЫЕ ПРАВА РЕБЕНКА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0513" y="584200"/>
            <a:ext cx="5430837" cy="61674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уважение личного достоинства и защиту прав и интересов со стороны семьи, органов опеки и попечительства, органов власти и т.д.;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самостоятельное обращение за защитой своих прав в органы опеки, а по достижению 14 лет – в суд;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общение с родственниками;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родители которого (хотя бы один из них) лишены родительских прав, сохраняет право собственности на жилое помещение или право пользования им;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на полученные несовершеннолетним доходы, на имущество, полученное в день рождения или в наследство, а также на любое другое имущество, приобретенное на средства ребенка.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86525" y="584200"/>
            <a:ext cx="5414963" cy="61674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с рождения может быть собственниками имущества, но без самостоятельного им распоряжения;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6 до 14 лет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право на самостоятельное свершение мелких бытовых сделок, к примеру, покупать книги, билеты в кино 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 до 18 лет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может распоряжаться своим заработком, вознаграждением, стипендией, вправе совершать сделки по письменному согласию родителей.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38188"/>
            <a:ext cx="163513" cy="6119812"/>
          </a:xfrm>
          <a:prstGeom prst="rect">
            <a:avLst/>
          </a:prstGeom>
          <a:solidFill>
            <a:srgbClr val="FDCA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028488" y="738188"/>
            <a:ext cx="188912" cy="6119812"/>
          </a:xfrm>
          <a:prstGeom prst="rect">
            <a:avLst/>
          </a:prstGeom>
          <a:solidFill>
            <a:srgbClr val="FDCA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03925" y="738188"/>
            <a:ext cx="165100" cy="6119812"/>
          </a:xfrm>
          <a:prstGeom prst="rect">
            <a:avLst/>
          </a:prstGeom>
          <a:solidFill>
            <a:srgbClr val="FDCA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32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12174538" cy="685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55103">
                  <a:extLst>
                    <a:ext uri="{9D8B030D-6E8A-4147-A177-3AD203B41FA5}"/>
                  </a:extLst>
                </a:gridCol>
                <a:gridCol w="7119175">
                  <a:extLst>
                    <a:ext uri="{9D8B030D-6E8A-4147-A177-3AD203B41FA5}"/>
                  </a:extLst>
                </a:gridCol>
              </a:tblGrid>
              <a:tr h="97231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ПРАВ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3B85"/>
                    </a:solidFill>
                  </a:tcPr>
                </a:tc>
                <a:extLst>
                  <a:ext uri="{0D108BD9-81ED-4DB2-BD59-A6C34878D82A}"/>
                </a:extLst>
              </a:tr>
              <a:tr h="983193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Гражданские (личные)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83193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Культурные права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83193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Политические права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83193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права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83193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Экономические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6972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4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021388"/>
            <a:ext cx="820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1292</Words>
  <Application>Microsoft Office PowerPoint</Application>
  <PresentationFormat>Произвольный</PresentationFormat>
  <Paragraphs>172</Paragraphs>
  <Slides>28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Calibri</vt:lpstr>
      <vt:lpstr>Arial</vt:lpstr>
      <vt:lpstr>Calibri Light</vt:lpstr>
      <vt:lpstr>Times New Roman</vt:lpstr>
      <vt:lpstr>Тема Office</vt:lpstr>
      <vt:lpstr>Диаграмма Microsoft Excel</vt:lpstr>
      <vt:lpstr>ЗАЩИТА ПРАВ И ЗАКОННЫХ ИНТЕРЕСОВ ДЕТЕЙ</vt:lpstr>
      <vt:lpstr>Ребенок- лицо, не достигшее возраста восемнадцати лет (совершеннолетия) </vt:lpstr>
      <vt:lpstr>ЧТО ТАКОЕ ПРАВА РЕБЕНКА?</vt:lpstr>
      <vt:lpstr>Слайд 4</vt:lpstr>
      <vt:lpstr>МЕЖДУНАРОДНЫЕ СТАНДАРТЫ  ЗАЩИТЫ ПРАВ РЕБЕНКА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Право на свободу мирных собраний </vt:lpstr>
      <vt:lpstr>Право на свободу мирных собраний </vt:lpstr>
      <vt:lpstr>ОТВЕСТВЕННОСТЬ</vt:lpstr>
      <vt:lpstr>Слайд 16</vt:lpstr>
      <vt:lpstr>Слайд 17</vt:lpstr>
      <vt:lpstr>Слайд 18</vt:lpstr>
      <vt:lpstr>Слайд 19</vt:lpstr>
      <vt:lpstr>Слайд 20</vt:lpstr>
      <vt:lpstr>ПРОФИЛАКТИКА СЕМЕЙНОГО И ДЕТСКОГО НЕБЛАГОПОЛУЧИЯ</vt:lpstr>
      <vt:lpstr>Слайд 22</vt:lpstr>
      <vt:lpstr>ОБРАЩЕНИЯ ДЕТЕЙ  К УПОЛНОМОЧЕННОМУ ПО ПРАВАМ РЕБЕНКА В ПЕРМСКОМ КРАЕ</vt:lpstr>
      <vt:lpstr>Слайд 24</vt:lpstr>
      <vt:lpstr>Служба экстренной  психологической помощи «Детский телефон доверия» с 9.00 до 21.00</vt:lpstr>
      <vt:lpstr>ДЕТСКИЙ ОБЩЕСТВЕННЫЙ СОВЕТ при Уполномоченном по правам ребенка в Пермском крае</vt:lpstr>
      <vt:lpstr>Слайд 27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прав и законных интересов детей</dc:title>
  <dc:creator>Default</dc:creator>
  <cp:lastModifiedBy>777</cp:lastModifiedBy>
  <cp:revision>133</cp:revision>
  <dcterms:created xsi:type="dcterms:W3CDTF">2020-11-05T10:05:24Z</dcterms:created>
  <dcterms:modified xsi:type="dcterms:W3CDTF">2021-11-23T18:15:43Z</dcterms:modified>
</cp:coreProperties>
</file>